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8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o" initials="A" lastIdx="1" clrIdx="0">
    <p:extLst>
      <p:ext uri="{19B8F6BF-5375-455C-9EA6-DF929625EA0E}">
        <p15:presenceInfo xmlns:p15="http://schemas.microsoft.com/office/powerpoint/2012/main" userId="Al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5" autoAdjust="0"/>
    <p:restoredTop sz="94660"/>
  </p:normalViewPr>
  <p:slideViewPr>
    <p:cSldViewPr snapToGrid="0">
      <p:cViewPr varScale="1">
        <p:scale>
          <a:sx n="40" d="100"/>
          <a:sy n="40" d="100"/>
        </p:scale>
        <p:origin x="9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20T00:22:44.80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0A3B2-FB28-460C-943E-3F0432CFA54D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6F97006-8392-4454-962C-ACCC6987EECA}">
      <dgm:prSet phldrT="[Texto]" custT="1"/>
      <dgm:spPr/>
      <dgm:t>
        <a:bodyPr/>
        <a:lstStyle/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UNIDAD </a:t>
          </a:r>
          <a:r>
            <a:rPr lang="es-MX" sz="2800" dirty="0" smtClean="0">
              <a:latin typeface="Arial" panose="020B0604020202020204" pitchFamily="34" charset="0"/>
              <a:cs typeface="Arial" panose="020B0604020202020204" pitchFamily="34" charset="0"/>
            </a:rPr>
            <a:t>DE</a:t>
          </a:r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 VERIFICACION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DA85C-5B16-4424-AB9B-94F4C3769660}" type="parTrans" cxnId="{9820B671-E699-41DB-84F9-EFF71EEC10F5}">
      <dgm:prSet/>
      <dgm:spPr/>
      <dgm:t>
        <a:bodyPr/>
        <a:lstStyle/>
        <a:p>
          <a:endParaRPr lang="es-MX"/>
        </a:p>
      </dgm:t>
    </dgm:pt>
    <dgm:pt modelId="{8596FCA9-3244-490C-9337-1E4F59203DE8}" type="sibTrans" cxnId="{9820B671-E699-41DB-84F9-EFF71EEC10F5}">
      <dgm:prSet/>
      <dgm:spPr/>
      <dgm:t>
        <a:bodyPr/>
        <a:lstStyle/>
        <a:p>
          <a:endParaRPr lang="es-MX"/>
        </a:p>
      </dgm:t>
    </dgm:pt>
    <dgm:pt modelId="{18D34303-4A63-4755-9C4A-51BEBD642F4C}">
      <dgm:prSet phldrT="[Texto]" custT="1"/>
      <dgm:spPr/>
      <dgm:t>
        <a:bodyPr/>
        <a:lstStyle/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HERRA-MIENTAS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8B8D6-BBB6-4743-94EB-C5674AB6C189}" type="parTrans" cxnId="{7CC9C184-D111-4D50-A887-FCC27D09172C}">
      <dgm:prSet/>
      <dgm:spPr/>
      <dgm:t>
        <a:bodyPr/>
        <a:lstStyle/>
        <a:p>
          <a:endParaRPr lang="es-MX"/>
        </a:p>
      </dgm:t>
    </dgm:pt>
    <dgm:pt modelId="{3776640A-92FD-41D5-877D-E4082682353E}" type="sibTrans" cxnId="{7CC9C184-D111-4D50-A887-FCC27D09172C}">
      <dgm:prSet/>
      <dgm:spPr/>
      <dgm:t>
        <a:bodyPr/>
        <a:lstStyle/>
        <a:p>
          <a:endParaRPr lang="es-MX"/>
        </a:p>
      </dgm:t>
    </dgm:pt>
    <dgm:pt modelId="{E6560421-7E80-42E3-AD5B-ADFF53F7758D}">
      <dgm:prSet phldrT="[Texto]" custT="1"/>
      <dgm:spPr/>
      <dgm:t>
        <a:bodyPr/>
        <a:lstStyle/>
        <a:p>
          <a:r>
            <a:rPr lang="es-MX" sz="2800" dirty="0" smtClean="0"/>
            <a:t>INSTALACIONES</a:t>
          </a:r>
          <a:endParaRPr lang="es-MX" sz="2800" dirty="0"/>
        </a:p>
      </dgm:t>
    </dgm:pt>
    <dgm:pt modelId="{ACA83EAE-2429-4B9C-B8F5-6156C7D7EDB6}" type="parTrans" cxnId="{F5185701-BFB5-4256-8F71-BF0EE48D42D3}">
      <dgm:prSet/>
      <dgm:spPr/>
      <dgm:t>
        <a:bodyPr/>
        <a:lstStyle/>
        <a:p>
          <a:endParaRPr lang="es-MX"/>
        </a:p>
      </dgm:t>
    </dgm:pt>
    <dgm:pt modelId="{B557B9DE-47ED-435A-9D43-478D4AA224F2}" type="sibTrans" cxnId="{F5185701-BFB5-4256-8F71-BF0EE48D42D3}">
      <dgm:prSet/>
      <dgm:spPr/>
      <dgm:t>
        <a:bodyPr/>
        <a:lstStyle/>
        <a:p>
          <a:endParaRPr lang="es-MX"/>
        </a:p>
      </dgm:t>
    </dgm:pt>
    <dgm:pt modelId="{B0807211-AF47-4A1E-9BCC-B95F99BE5BDF}">
      <dgm:prSet phldrT="[Texto]" custT="1"/>
      <dgm:spPr/>
      <dgm:t>
        <a:bodyPr/>
        <a:lstStyle/>
        <a:p>
          <a:r>
            <a:rPr lang="es-MX" sz="3600" dirty="0" smtClean="0"/>
            <a:t>PERSONAL</a:t>
          </a:r>
          <a:endParaRPr lang="es-MX" sz="3600" dirty="0"/>
        </a:p>
      </dgm:t>
    </dgm:pt>
    <dgm:pt modelId="{534430FD-0B82-4A0B-9DDB-953AB448BE0A}" type="parTrans" cxnId="{25C0F720-DA07-481D-BCAD-255F03792333}">
      <dgm:prSet/>
      <dgm:spPr/>
      <dgm:t>
        <a:bodyPr/>
        <a:lstStyle/>
        <a:p>
          <a:endParaRPr lang="es-MX"/>
        </a:p>
      </dgm:t>
    </dgm:pt>
    <dgm:pt modelId="{02890494-9387-4EEF-B18B-177AFADC6A02}" type="sibTrans" cxnId="{25C0F720-DA07-481D-BCAD-255F03792333}">
      <dgm:prSet/>
      <dgm:spPr/>
      <dgm:t>
        <a:bodyPr/>
        <a:lstStyle/>
        <a:p>
          <a:endParaRPr lang="es-MX"/>
        </a:p>
      </dgm:t>
    </dgm:pt>
    <dgm:pt modelId="{DD830E7D-3D98-41D9-898D-53D53E49CA03}" type="pres">
      <dgm:prSet presAssocID="{FC50A3B2-FB28-460C-943E-3F0432CFA5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CF7A18-AAF3-42B7-B86D-95DFD7BF507C}" type="pres">
      <dgm:prSet presAssocID="{26F97006-8392-4454-962C-ACCC6987EECA}" presName="centerShape" presStyleLbl="node0" presStyleIdx="0" presStyleCnt="1" custScaleX="114268" custScaleY="109420" custLinFactNeighborY="-1674"/>
      <dgm:spPr/>
      <dgm:t>
        <a:bodyPr/>
        <a:lstStyle/>
        <a:p>
          <a:endParaRPr lang="es-MX"/>
        </a:p>
      </dgm:t>
    </dgm:pt>
    <dgm:pt modelId="{B8E3FEA7-0AB9-4515-9A7A-AA33796F1DD8}" type="pres">
      <dgm:prSet presAssocID="{18D34303-4A63-4755-9C4A-51BEBD642F4C}" presName="node" presStyleLbl="node1" presStyleIdx="0" presStyleCnt="3" custAng="0" custScaleX="139100" custScaleY="129883" custRadScaleRad="96652" custRadScaleInc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F55E16-DEB5-4C28-905A-C2BE16A22A9D}" type="pres">
      <dgm:prSet presAssocID="{18D34303-4A63-4755-9C4A-51BEBD642F4C}" presName="dummy" presStyleCnt="0"/>
      <dgm:spPr/>
    </dgm:pt>
    <dgm:pt modelId="{5727B82E-BDCA-4A7E-B77E-822BE9352715}" type="pres">
      <dgm:prSet presAssocID="{3776640A-92FD-41D5-877D-E4082682353E}" presName="sibTrans" presStyleLbl="sibTrans2D1" presStyleIdx="0" presStyleCnt="3"/>
      <dgm:spPr/>
      <dgm:t>
        <a:bodyPr/>
        <a:lstStyle/>
        <a:p>
          <a:endParaRPr lang="es-MX"/>
        </a:p>
      </dgm:t>
    </dgm:pt>
    <dgm:pt modelId="{3C737262-A344-4DEA-A26A-B53C8D987256}" type="pres">
      <dgm:prSet presAssocID="{E6560421-7E80-42E3-AD5B-ADFF53F7758D}" presName="node" presStyleLbl="node1" presStyleIdx="1" presStyleCnt="3" custScaleX="154360" custScaleY="159001" custRadScaleRad="100776" custRadScaleInc="135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16FE7C-A4AA-4AA6-A2AD-73806F0E5EB3}" type="pres">
      <dgm:prSet presAssocID="{E6560421-7E80-42E3-AD5B-ADFF53F7758D}" presName="dummy" presStyleCnt="0"/>
      <dgm:spPr/>
    </dgm:pt>
    <dgm:pt modelId="{DE6F899B-1F93-4541-98F4-53FECBA8713C}" type="pres">
      <dgm:prSet presAssocID="{B557B9DE-47ED-435A-9D43-478D4AA224F2}" presName="sibTrans" presStyleLbl="sibTrans2D1" presStyleIdx="1" presStyleCnt="3"/>
      <dgm:spPr/>
      <dgm:t>
        <a:bodyPr/>
        <a:lstStyle/>
        <a:p>
          <a:endParaRPr lang="es-MX"/>
        </a:p>
      </dgm:t>
    </dgm:pt>
    <dgm:pt modelId="{405CC1DA-88DF-4218-A188-725F7B8E8E2C}" type="pres">
      <dgm:prSet presAssocID="{B0807211-AF47-4A1E-9BCC-B95F99BE5BDF}" presName="node" presStyleLbl="node1" presStyleIdx="2" presStyleCnt="3" custScaleX="162564" custScaleY="1522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A3A962-0D92-4194-B38D-1423DDDF033A}" type="pres">
      <dgm:prSet presAssocID="{B0807211-AF47-4A1E-9BCC-B95F99BE5BDF}" presName="dummy" presStyleCnt="0"/>
      <dgm:spPr/>
    </dgm:pt>
    <dgm:pt modelId="{247C5159-6AB0-420D-8490-F205980B84BE}" type="pres">
      <dgm:prSet presAssocID="{02890494-9387-4EEF-B18B-177AFADC6A02}" presName="sibTrans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BF811E84-6515-40E2-93C9-65B86A0422E3}" type="presOf" srcId="{02890494-9387-4EEF-B18B-177AFADC6A02}" destId="{247C5159-6AB0-420D-8490-F205980B84BE}" srcOrd="0" destOrd="0" presId="urn:microsoft.com/office/officeart/2005/8/layout/radial6"/>
    <dgm:cxn modelId="{7E9C88E8-21A1-46DE-85C1-ACC25093CD39}" type="presOf" srcId="{FC50A3B2-FB28-460C-943E-3F0432CFA54D}" destId="{DD830E7D-3D98-41D9-898D-53D53E49CA03}" srcOrd="0" destOrd="0" presId="urn:microsoft.com/office/officeart/2005/8/layout/radial6"/>
    <dgm:cxn modelId="{25C0F720-DA07-481D-BCAD-255F03792333}" srcId="{26F97006-8392-4454-962C-ACCC6987EECA}" destId="{B0807211-AF47-4A1E-9BCC-B95F99BE5BDF}" srcOrd="2" destOrd="0" parTransId="{534430FD-0B82-4A0B-9DDB-953AB448BE0A}" sibTransId="{02890494-9387-4EEF-B18B-177AFADC6A02}"/>
    <dgm:cxn modelId="{9C666C7B-B9E7-438D-B666-8107C0BF697E}" type="presOf" srcId="{B0807211-AF47-4A1E-9BCC-B95F99BE5BDF}" destId="{405CC1DA-88DF-4218-A188-725F7B8E8E2C}" srcOrd="0" destOrd="0" presId="urn:microsoft.com/office/officeart/2005/8/layout/radial6"/>
    <dgm:cxn modelId="{1B9B6FDB-4C04-4398-8EA6-7375737A8008}" type="presOf" srcId="{3776640A-92FD-41D5-877D-E4082682353E}" destId="{5727B82E-BDCA-4A7E-B77E-822BE9352715}" srcOrd="0" destOrd="0" presId="urn:microsoft.com/office/officeart/2005/8/layout/radial6"/>
    <dgm:cxn modelId="{184F6DEF-06C7-47F5-8720-A36A16BD7A8A}" type="presOf" srcId="{26F97006-8392-4454-962C-ACCC6987EECA}" destId="{A8CF7A18-AAF3-42B7-B86D-95DFD7BF507C}" srcOrd="0" destOrd="0" presId="urn:microsoft.com/office/officeart/2005/8/layout/radial6"/>
    <dgm:cxn modelId="{6337DC52-726E-4F3A-AECA-BDD15F77B780}" type="presOf" srcId="{18D34303-4A63-4755-9C4A-51BEBD642F4C}" destId="{B8E3FEA7-0AB9-4515-9A7A-AA33796F1DD8}" srcOrd="0" destOrd="0" presId="urn:microsoft.com/office/officeart/2005/8/layout/radial6"/>
    <dgm:cxn modelId="{E72D247A-5496-4EF2-8DBA-4C0D26CEBC41}" type="presOf" srcId="{E6560421-7E80-42E3-AD5B-ADFF53F7758D}" destId="{3C737262-A344-4DEA-A26A-B53C8D987256}" srcOrd="0" destOrd="0" presId="urn:microsoft.com/office/officeart/2005/8/layout/radial6"/>
    <dgm:cxn modelId="{F5185701-BFB5-4256-8F71-BF0EE48D42D3}" srcId="{26F97006-8392-4454-962C-ACCC6987EECA}" destId="{E6560421-7E80-42E3-AD5B-ADFF53F7758D}" srcOrd="1" destOrd="0" parTransId="{ACA83EAE-2429-4B9C-B8F5-6156C7D7EDB6}" sibTransId="{B557B9DE-47ED-435A-9D43-478D4AA224F2}"/>
    <dgm:cxn modelId="{7CC9C184-D111-4D50-A887-FCC27D09172C}" srcId="{26F97006-8392-4454-962C-ACCC6987EECA}" destId="{18D34303-4A63-4755-9C4A-51BEBD642F4C}" srcOrd="0" destOrd="0" parTransId="{12D8B8D6-BBB6-4743-94EB-C5674AB6C189}" sibTransId="{3776640A-92FD-41D5-877D-E4082682353E}"/>
    <dgm:cxn modelId="{24155F2A-D7DF-4E39-8370-07B7F7BDA42E}" type="presOf" srcId="{B557B9DE-47ED-435A-9D43-478D4AA224F2}" destId="{DE6F899B-1F93-4541-98F4-53FECBA8713C}" srcOrd="0" destOrd="0" presId="urn:microsoft.com/office/officeart/2005/8/layout/radial6"/>
    <dgm:cxn modelId="{9820B671-E699-41DB-84F9-EFF71EEC10F5}" srcId="{FC50A3B2-FB28-460C-943E-3F0432CFA54D}" destId="{26F97006-8392-4454-962C-ACCC6987EECA}" srcOrd="0" destOrd="0" parTransId="{E71DA85C-5B16-4424-AB9B-94F4C3769660}" sibTransId="{8596FCA9-3244-490C-9337-1E4F59203DE8}"/>
    <dgm:cxn modelId="{696D7626-E24E-4CD7-A295-434C8819A537}" type="presParOf" srcId="{DD830E7D-3D98-41D9-898D-53D53E49CA03}" destId="{A8CF7A18-AAF3-42B7-B86D-95DFD7BF507C}" srcOrd="0" destOrd="0" presId="urn:microsoft.com/office/officeart/2005/8/layout/radial6"/>
    <dgm:cxn modelId="{D140D786-1DA6-4576-BC40-F3B5AE963ED8}" type="presParOf" srcId="{DD830E7D-3D98-41D9-898D-53D53E49CA03}" destId="{B8E3FEA7-0AB9-4515-9A7A-AA33796F1DD8}" srcOrd="1" destOrd="0" presId="urn:microsoft.com/office/officeart/2005/8/layout/radial6"/>
    <dgm:cxn modelId="{E9C7CF48-899A-4CE0-8F58-3A630115F4C9}" type="presParOf" srcId="{DD830E7D-3D98-41D9-898D-53D53E49CA03}" destId="{2DF55E16-DEB5-4C28-905A-C2BE16A22A9D}" srcOrd="2" destOrd="0" presId="urn:microsoft.com/office/officeart/2005/8/layout/radial6"/>
    <dgm:cxn modelId="{E81979F8-D90E-4788-B009-256F6B736DC5}" type="presParOf" srcId="{DD830E7D-3D98-41D9-898D-53D53E49CA03}" destId="{5727B82E-BDCA-4A7E-B77E-822BE9352715}" srcOrd="3" destOrd="0" presId="urn:microsoft.com/office/officeart/2005/8/layout/radial6"/>
    <dgm:cxn modelId="{924CC5D0-9BC9-4B1A-B760-CBF39A05CC4A}" type="presParOf" srcId="{DD830E7D-3D98-41D9-898D-53D53E49CA03}" destId="{3C737262-A344-4DEA-A26A-B53C8D987256}" srcOrd="4" destOrd="0" presId="urn:microsoft.com/office/officeart/2005/8/layout/radial6"/>
    <dgm:cxn modelId="{FFDFB424-20DE-4426-97A4-DDCD53CEEC4A}" type="presParOf" srcId="{DD830E7D-3D98-41D9-898D-53D53E49CA03}" destId="{9916FE7C-A4AA-4AA6-A2AD-73806F0E5EB3}" srcOrd="5" destOrd="0" presId="urn:microsoft.com/office/officeart/2005/8/layout/radial6"/>
    <dgm:cxn modelId="{C8AABE40-34F6-4D5D-8D32-B48E20B1B8AE}" type="presParOf" srcId="{DD830E7D-3D98-41D9-898D-53D53E49CA03}" destId="{DE6F899B-1F93-4541-98F4-53FECBA8713C}" srcOrd="6" destOrd="0" presId="urn:microsoft.com/office/officeart/2005/8/layout/radial6"/>
    <dgm:cxn modelId="{02C941D3-22CC-4A09-B4A7-FB3ED80089F4}" type="presParOf" srcId="{DD830E7D-3D98-41D9-898D-53D53E49CA03}" destId="{405CC1DA-88DF-4218-A188-725F7B8E8E2C}" srcOrd="7" destOrd="0" presId="urn:microsoft.com/office/officeart/2005/8/layout/radial6"/>
    <dgm:cxn modelId="{7C4E0CA8-D8C1-4A76-82AF-907E1977F948}" type="presParOf" srcId="{DD830E7D-3D98-41D9-898D-53D53E49CA03}" destId="{DFA3A962-0D92-4194-B38D-1423DDDF033A}" srcOrd="8" destOrd="0" presId="urn:microsoft.com/office/officeart/2005/8/layout/radial6"/>
    <dgm:cxn modelId="{7173BD85-F794-40FE-83C6-0366D41A66B1}" type="presParOf" srcId="{DD830E7D-3D98-41D9-898D-53D53E49CA03}" destId="{247C5159-6AB0-420D-8490-F205980B84B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15127-A49E-459A-A104-5B83CB517F00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BBE6ED7-805A-42ED-8814-F6E349640850}">
      <dgm:prSet phldrT="[Texto]"/>
      <dgm:spPr/>
      <dgm:t>
        <a:bodyPr/>
        <a:lstStyle/>
        <a:p>
          <a:r>
            <a:rPr lang="es-MX" dirty="0" smtClean="0"/>
            <a:t>EPP</a:t>
          </a:r>
          <a:endParaRPr lang="es-MX" dirty="0"/>
        </a:p>
      </dgm:t>
    </dgm:pt>
    <dgm:pt modelId="{45B63616-93C6-4FF6-94F9-7898B38D26F3}" type="parTrans" cxnId="{3B64FD87-A2B0-4470-A328-2634EE2E0BC3}">
      <dgm:prSet/>
      <dgm:spPr/>
      <dgm:t>
        <a:bodyPr/>
        <a:lstStyle/>
        <a:p>
          <a:endParaRPr lang="es-MX"/>
        </a:p>
      </dgm:t>
    </dgm:pt>
    <dgm:pt modelId="{161D175F-8202-4BB3-ABC9-02D77533EDC6}" type="sibTrans" cxnId="{3B64FD87-A2B0-4470-A328-2634EE2E0BC3}">
      <dgm:prSet/>
      <dgm:spPr/>
      <dgm:t>
        <a:bodyPr/>
        <a:lstStyle/>
        <a:p>
          <a:endParaRPr lang="es-MX"/>
        </a:p>
      </dgm:t>
    </dgm:pt>
    <dgm:pt modelId="{E4B8C292-1596-433C-9C92-4DD03F418E3B}" type="asst">
      <dgm:prSet phldrT="[Texto]"/>
      <dgm:spPr/>
      <dgm:t>
        <a:bodyPr/>
        <a:lstStyle/>
        <a:p>
          <a:r>
            <a:rPr lang="es-MX" dirty="0" smtClean="0"/>
            <a:t>TIPOS</a:t>
          </a:r>
          <a:endParaRPr lang="es-MX" dirty="0"/>
        </a:p>
      </dgm:t>
    </dgm:pt>
    <dgm:pt modelId="{AEC41618-2E93-47A2-B01C-EB5E053648D1}" type="parTrans" cxnId="{EF8803C7-6409-4C15-A6AE-8FF35A2B2B7F}">
      <dgm:prSet/>
      <dgm:spPr/>
      <dgm:t>
        <a:bodyPr/>
        <a:lstStyle/>
        <a:p>
          <a:endParaRPr lang="es-MX"/>
        </a:p>
      </dgm:t>
    </dgm:pt>
    <dgm:pt modelId="{8623D3C0-A23D-4202-8CB5-4FE226F05227}" type="sibTrans" cxnId="{EF8803C7-6409-4C15-A6AE-8FF35A2B2B7F}">
      <dgm:prSet/>
      <dgm:spPr/>
      <dgm:t>
        <a:bodyPr/>
        <a:lstStyle/>
        <a:p>
          <a:endParaRPr lang="es-MX"/>
        </a:p>
      </dgm:t>
    </dgm:pt>
    <dgm:pt modelId="{71AD4979-9176-4B83-932D-98DF155F64F1}">
      <dgm:prSet phldrT="[Texto]"/>
      <dgm:spPr/>
      <dgm:t>
        <a:bodyPr/>
        <a:lstStyle/>
        <a:p>
          <a:r>
            <a:rPr lang="es-MX" dirty="0" smtClean="0"/>
            <a:t>Portátiles</a:t>
          </a:r>
          <a:endParaRPr lang="es-MX" dirty="0"/>
        </a:p>
      </dgm:t>
    </dgm:pt>
    <dgm:pt modelId="{BB54C7C8-9D3B-4083-9FDC-BF994DA6AC51}" type="parTrans" cxnId="{33230455-8D6A-47F7-ADAD-E8EF23864AC5}">
      <dgm:prSet/>
      <dgm:spPr/>
      <dgm:t>
        <a:bodyPr/>
        <a:lstStyle/>
        <a:p>
          <a:endParaRPr lang="es-MX"/>
        </a:p>
      </dgm:t>
    </dgm:pt>
    <dgm:pt modelId="{BBF4DA59-4630-43AA-906C-5EBFD0A6C4F1}" type="sibTrans" cxnId="{33230455-8D6A-47F7-ADAD-E8EF23864AC5}">
      <dgm:prSet/>
      <dgm:spPr/>
      <dgm:t>
        <a:bodyPr/>
        <a:lstStyle/>
        <a:p>
          <a:endParaRPr lang="es-MX"/>
        </a:p>
      </dgm:t>
    </dgm:pt>
    <dgm:pt modelId="{5A4F3F97-F98C-460C-B84C-42AA9248A280}">
      <dgm:prSet phldrT="[Texto]"/>
      <dgm:spPr/>
      <dgm:t>
        <a:bodyPr/>
        <a:lstStyle/>
        <a:p>
          <a:r>
            <a:rPr lang="es-MX" dirty="0" smtClean="0"/>
            <a:t>Móviles</a:t>
          </a:r>
          <a:endParaRPr lang="es-MX" dirty="0"/>
        </a:p>
      </dgm:t>
    </dgm:pt>
    <dgm:pt modelId="{240C91BB-0F2D-4CF0-9281-DF81C79FD64D}" type="parTrans" cxnId="{6B2D95B6-8B82-4DCF-B89C-045F4809FA7B}">
      <dgm:prSet/>
      <dgm:spPr/>
      <dgm:t>
        <a:bodyPr/>
        <a:lstStyle/>
        <a:p>
          <a:endParaRPr lang="es-MX"/>
        </a:p>
      </dgm:t>
    </dgm:pt>
    <dgm:pt modelId="{FD466FF9-203F-4626-9962-61AD4866C97F}" type="sibTrans" cxnId="{6B2D95B6-8B82-4DCF-B89C-045F4809FA7B}">
      <dgm:prSet/>
      <dgm:spPr/>
      <dgm:t>
        <a:bodyPr/>
        <a:lstStyle/>
        <a:p>
          <a:endParaRPr lang="es-MX"/>
        </a:p>
      </dgm:t>
    </dgm:pt>
    <dgm:pt modelId="{8665574F-22E0-41DE-893E-D875AD14B8AF}">
      <dgm:prSet phldrT="[Texto]"/>
      <dgm:spPr/>
      <dgm:t>
        <a:bodyPr/>
        <a:lstStyle/>
        <a:p>
          <a:r>
            <a:rPr lang="es-MX" dirty="0" smtClean="0"/>
            <a:t>Fijos</a:t>
          </a:r>
          <a:endParaRPr lang="es-MX" dirty="0"/>
        </a:p>
      </dgm:t>
    </dgm:pt>
    <dgm:pt modelId="{B7A55824-A9E3-45AF-9C5E-6E739DB3F2F3}" type="parTrans" cxnId="{7CADB460-C961-470A-BA3A-47B84FAAA211}">
      <dgm:prSet/>
      <dgm:spPr/>
      <dgm:t>
        <a:bodyPr/>
        <a:lstStyle/>
        <a:p>
          <a:endParaRPr lang="es-MX"/>
        </a:p>
      </dgm:t>
    </dgm:pt>
    <dgm:pt modelId="{10A4A897-F2F3-468B-9839-ACA34336A0E8}" type="sibTrans" cxnId="{7CADB460-C961-470A-BA3A-47B84FAAA211}">
      <dgm:prSet/>
      <dgm:spPr/>
      <dgm:t>
        <a:bodyPr/>
        <a:lstStyle/>
        <a:p>
          <a:endParaRPr lang="es-MX"/>
        </a:p>
      </dgm:t>
    </dgm:pt>
    <dgm:pt modelId="{02F982A2-D123-43A5-920E-D907A568E080}" type="pres">
      <dgm:prSet presAssocID="{7A115127-A49E-459A-A104-5B83CB517F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4DEA66C-3FE6-418C-B75B-34D660742763}" type="pres">
      <dgm:prSet presAssocID="{9BBE6ED7-805A-42ED-8814-F6E349640850}" presName="hierRoot1" presStyleCnt="0">
        <dgm:presLayoutVars>
          <dgm:hierBranch val="init"/>
        </dgm:presLayoutVars>
      </dgm:prSet>
      <dgm:spPr/>
    </dgm:pt>
    <dgm:pt modelId="{E467BB58-6E80-40A4-B14F-500C501405B0}" type="pres">
      <dgm:prSet presAssocID="{9BBE6ED7-805A-42ED-8814-F6E349640850}" presName="rootComposite1" presStyleCnt="0"/>
      <dgm:spPr/>
    </dgm:pt>
    <dgm:pt modelId="{14547590-4E77-42D0-8F97-781B483CD7BE}" type="pres">
      <dgm:prSet presAssocID="{9BBE6ED7-805A-42ED-8814-F6E349640850}" presName="rootText1" presStyleLbl="node0" presStyleIdx="0" presStyleCnt="1" custLinFactNeighborX="2249" custLinFactNeighborY="1192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1919EF-7345-4294-B427-DA10C4A493CC}" type="pres">
      <dgm:prSet presAssocID="{9BBE6ED7-805A-42ED-8814-F6E349640850}" presName="rootConnector1" presStyleLbl="node1" presStyleIdx="0" presStyleCnt="0"/>
      <dgm:spPr/>
      <dgm:t>
        <a:bodyPr/>
        <a:lstStyle/>
        <a:p>
          <a:endParaRPr lang="es-MX"/>
        </a:p>
      </dgm:t>
    </dgm:pt>
    <dgm:pt modelId="{C35667DF-ADE8-4482-BEFC-5A44278565A3}" type="pres">
      <dgm:prSet presAssocID="{9BBE6ED7-805A-42ED-8814-F6E349640850}" presName="hierChild2" presStyleCnt="0"/>
      <dgm:spPr/>
    </dgm:pt>
    <dgm:pt modelId="{F43102AF-353C-43AA-B826-F37648BA2B0E}" type="pres">
      <dgm:prSet presAssocID="{BB54C7C8-9D3B-4083-9FDC-BF994DA6AC51}" presName="Name37" presStyleLbl="parChTrans1D2" presStyleIdx="0" presStyleCnt="4"/>
      <dgm:spPr/>
      <dgm:t>
        <a:bodyPr/>
        <a:lstStyle/>
        <a:p>
          <a:endParaRPr lang="es-MX"/>
        </a:p>
      </dgm:t>
    </dgm:pt>
    <dgm:pt modelId="{081D4AFD-C943-481E-80F1-8173BB1D9C02}" type="pres">
      <dgm:prSet presAssocID="{71AD4979-9176-4B83-932D-98DF155F64F1}" presName="hierRoot2" presStyleCnt="0">
        <dgm:presLayoutVars>
          <dgm:hierBranch val="init"/>
        </dgm:presLayoutVars>
      </dgm:prSet>
      <dgm:spPr/>
    </dgm:pt>
    <dgm:pt modelId="{BB8E62C6-8869-4E54-83A1-9243B211DB62}" type="pres">
      <dgm:prSet presAssocID="{71AD4979-9176-4B83-932D-98DF155F64F1}" presName="rootComposite" presStyleCnt="0"/>
      <dgm:spPr/>
    </dgm:pt>
    <dgm:pt modelId="{1EBBDDA0-A221-4B36-8FEC-C6865CA65602}" type="pres">
      <dgm:prSet presAssocID="{71AD4979-9176-4B83-932D-98DF155F64F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379904-4FE0-4383-8AA0-A064FE000DDE}" type="pres">
      <dgm:prSet presAssocID="{71AD4979-9176-4B83-932D-98DF155F64F1}" presName="rootConnector" presStyleLbl="node2" presStyleIdx="0" presStyleCnt="3"/>
      <dgm:spPr/>
      <dgm:t>
        <a:bodyPr/>
        <a:lstStyle/>
        <a:p>
          <a:endParaRPr lang="es-MX"/>
        </a:p>
      </dgm:t>
    </dgm:pt>
    <dgm:pt modelId="{A1E1C4AB-6257-4BA4-AAC3-22AA1DE43805}" type="pres">
      <dgm:prSet presAssocID="{71AD4979-9176-4B83-932D-98DF155F64F1}" presName="hierChild4" presStyleCnt="0"/>
      <dgm:spPr/>
    </dgm:pt>
    <dgm:pt modelId="{E198BCAD-CF26-4137-B6A9-A29DD4E65EBF}" type="pres">
      <dgm:prSet presAssocID="{71AD4979-9176-4B83-932D-98DF155F64F1}" presName="hierChild5" presStyleCnt="0"/>
      <dgm:spPr/>
    </dgm:pt>
    <dgm:pt modelId="{42B27104-6603-4366-A998-3564872E7186}" type="pres">
      <dgm:prSet presAssocID="{240C91BB-0F2D-4CF0-9281-DF81C79FD64D}" presName="Name37" presStyleLbl="parChTrans1D2" presStyleIdx="1" presStyleCnt="4"/>
      <dgm:spPr/>
      <dgm:t>
        <a:bodyPr/>
        <a:lstStyle/>
        <a:p>
          <a:endParaRPr lang="es-MX"/>
        </a:p>
      </dgm:t>
    </dgm:pt>
    <dgm:pt modelId="{98594531-60CC-43DF-9212-2B1ACFCCF2C4}" type="pres">
      <dgm:prSet presAssocID="{5A4F3F97-F98C-460C-B84C-42AA9248A280}" presName="hierRoot2" presStyleCnt="0">
        <dgm:presLayoutVars>
          <dgm:hierBranch val="init"/>
        </dgm:presLayoutVars>
      </dgm:prSet>
      <dgm:spPr/>
    </dgm:pt>
    <dgm:pt modelId="{ED6A693B-2D83-4FE2-8A6D-E7E75A648A7C}" type="pres">
      <dgm:prSet presAssocID="{5A4F3F97-F98C-460C-B84C-42AA9248A280}" presName="rootComposite" presStyleCnt="0"/>
      <dgm:spPr/>
    </dgm:pt>
    <dgm:pt modelId="{8F93D11D-9408-4060-A6BC-B0D28632AC0C}" type="pres">
      <dgm:prSet presAssocID="{5A4F3F97-F98C-460C-B84C-42AA9248A2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7600186-951C-48B2-8125-90A65689C0FF}" type="pres">
      <dgm:prSet presAssocID="{5A4F3F97-F98C-460C-B84C-42AA9248A280}" presName="rootConnector" presStyleLbl="node2" presStyleIdx="1" presStyleCnt="3"/>
      <dgm:spPr/>
      <dgm:t>
        <a:bodyPr/>
        <a:lstStyle/>
        <a:p>
          <a:endParaRPr lang="es-MX"/>
        </a:p>
      </dgm:t>
    </dgm:pt>
    <dgm:pt modelId="{CF52D75A-5D7E-40E4-AD8E-FB3E191B6726}" type="pres">
      <dgm:prSet presAssocID="{5A4F3F97-F98C-460C-B84C-42AA9248A280}" presName="hierChild4" presStyleCnt="0"/>
      <dgm:spPr/>
    </dgm:pt>
    <dgm:pt modelId="{1105CFD6-E432-4923-AAA2-D106A274C55A}" type="pres">
      <dgm:prSet presAssocID="{5A4F3F97-F98C-460C-B84C-42AA9248A280}" presName="hierChild5" presStyleCnt="0"/>
      <dgm:spPr/>
    </dgm:pt>
    <dgm:pt modelId="{16DB58E6-C314-4297-A8B2-1F8CC0C0D125}" type="pres">
      <dgm:prSet presAssocID="{B7A55824-A9E3-45AF-9C5E-6E739DB3F2F3}" presName="Name37" presStyleLbl="parChTrans1D2" presStyleIdx="2" presStyleCnt="4"/>
      <dgm:spPr/>
      <dgm:t>
        <a:bodyPr/>
        <a:lstStyle/>
        <a:p>
          <a:endParaRPr lang="es-MX"/>
        </a:p>
      </dgm:t>
    </dgm:pt>
    <dgm:pt modelId="{F81192D5-8D8E-4543-B35B-BD4536ABFA59}" type="pres">
      <dgm:prSet presAssocID="{8665574F-22E0-41DE-893E-D875AD14B8AF}" presName="hierRoot2" presStyleCnt="0">
        <dgm:presLayoutVars>
          <dgm:hierBranch val="init"/>
        </dgm:presLayoutVars>
      </dgm:prSet>
      <dgm:spPr/>
    </dgm:pt>
    <dgm:pt modelId="{3C0A2CF7-D71C-4C39-A3B0-9E6B74213D11}" type="pres">
      <dgm:prSet presAssocID="{8665574F-22E0-41DE-893E-D875AD14B8AF}" presName="rootComposite" presStyleCnt="0"/>
      <dgm:spPr/>
    </dgm:pt>
    <dgm:pt modelId="{19C07F52-133D-42B1-AD75-428BF090A552}" type="pres">
      <dgm:prSet presAssocID="{8665574F-22E0-41DE-893E-D875AD14B8A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D989F7D-7F00-4DFA-9014-9307182EB0BB}" type="pres">
      <dgm:prSet presAssocID="{8665574F-22E0-41DE-893E-D875AD14B8AF}" presName="rootConnector" presStyleLbl="node2" presStyleIdx="2" presStyleCnt="3"/>
      <dgm:spPr/>
      <dgm:t>
        <a:bodyPr/>
        <a:lstStyle/>
        <a:p>
          <a:endParaRPr lang="es-MX"/>
        </a:p>
      </dgm:t>
    </dgm:pt>
    <dgm:pt modelId="{4D054676-C30D-40E1-9EC3-CCC2120A8C4C}" type="pres">
      <dgm:prSet presAssocID="{8665574F-22E0-41DE-893E-D875AD14B8AF}" presName="hierChild4" presStyleCnt="0"/>
      <dgm:spPr/>
    </dgm:pt>
    <dgm:pt modelId="{9B225CA0-6AB3-4226-BEF6-8D06D108E857}" type="pres">
      <dgm:prSet presAssocID="{8665574F-22E0-41DE-893E-D875AD14B8AF}" presName="hierChild5" presStyleCnt="0"/>
      <dgm:spPr/>
    </dgm:pt>
    <dgm:pt modelId="{9F8FFC91-E3D4-4D3D-912B-FB27DA293C1B}" type="pres">
      <dgm:prSet presAssocID="{9BBE6ED7-805A-42ED-8814-F6E349640850}" presName="hierChild3" presStyleCnt="0"/>
      <dgm:spPr/>
    </dgm:pt>
    <dgm:pt modelId="{6427BA5F-5AE6-479F-A226-36E2801672DA}" type="pres">
      <dgm:prSet presAssocID="{AEC41618-2E93-47A2-B01C-EB5E053648D1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D9290109-AD15-4337-8ADD-C1C2E3C1F566}" type="pres">
      <dgm:prSet presAssocID="{E4B8C292-1596-433C-9C92-4DD03F418E3B}" presName="hierRoot3" presStyleCnt="0">
        <dgm:presLayoutVars>
          <dgm:hierBranch val="init"/>
        </dgm:presLayoutVars>
      </dgm:prSet>
      <dgm:spPr/>
    </dgm:pt>
    <dgm:pt modelId="{9B22EEBE-96CB-4497-95CC-9A9BC8208C7E}" type="pres">
      <dgm:prSet presAssocID="{E4B8C292-1596-433C-9C92-4DD03F418E3B}" presName="rootComposite3" presStyleCnt="0"/>
      <dgm:spPr/>
    </dgm:pt>
    <dgm:pt modelId="{236250A9-A60E-4B45-A849-19BA8515E9FB}" type="pres">
      <dgm:prSet presAssocID="{E4B8C292-1596-433C-9C92-4DD03F418E3B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184A68-5E44-433A-BEF3-8D81B50B949B}" type="pres">
      <dgm:prSet presAssocID="{E4B8C292-1596-433C-9C92-4DD03F418E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EFF95522-8090-42E7-8526-4F4B224562AC}" type="pres">
      <dgm:prSet presAssocID="{E4B8C292-1596-433C-9C92-4DD03F418E3B}" presName="hierChild6" presStyleCnt="0"/>
      <dgm:spPr/>
    </dgm:pt>
    <dgm:pt modelId="{FC0CF4BB-ED08-4A5E-805D-46C4063A9CC9}" type="pres">
      <dgm:prSet presAssocID="{E4B8C292-1596-433C-9C92-4DD03F418E3B}" presName="hierChild7" presStyleCnt="0"/>
      <dgm:spPr/>
    </dgm:pt>
  </dgm:ptLst>
  <dgm:cxnLst>
    <dgm:cxn modelId="{0A8E588B-D556-456D-8E47-17AB757F937B}" type="presOf" srcId="{E4B8C292-1596-433C-9C92-4DD03F418E3B}" destId="{236250A9-A60E-4B45-A849-19BA8515E9FB}" srcOrd="0" destOrd="0" presId="urn:microsoft.com/office/officeart/2005/8/layout/orgChart1"/>
    <dgm:cxn modelId="{F188FF9B-DA07-465A-8CAE-EA9803AD2C1A}" type="presOf" srcId="{240C91BB-0F2D-4CF0-9281-DF81C79FD64D}" destId="{42B27104-6603-4366-A998-3564872E7186}" srcOrd="0" destOrd="0" presId="urn:microsoft.com/office/officeart/2005/8/layout/orgChart1"/>
    <dgm:cxn modelId="{DC2EF99A-8FC0-4A13-BEB4-F7D244C81726}" type="presOf" srcId="{9BBE6ED7-805A-42ED-8814-F6E349640850}" destId="{571919EF-7345-4294-B427-DA10C4A493CC}" srcOrd="1" destOrd="0" presId="urn:microsoft.com/office/officeart/2005/8/layout/orgChart1"/>
    <dgm:cxn modelId="{3B64FD87-A2B0-4470-A328-2634EE2E0BC3}" srcId="{7A115127-A49E-459A-A104-5B83CB517F00}" destId="{9BBE6ED7-805A-42ED-8814-F6E349640850}" srcOrd="0" destOrd="0" parTransId="{45B63616-93C6-4FF6-94F9-7898B38D26F3}" sibTransId="{161D175F-8202-4BB3-ABC9-02D77533EDC6}"/>
    <dgm:cxn modelId="{7CADB460-C961-470A-BA3A-47B84FAAA211}" srcId="{9BBE6ED7-805A-42ED-8814-F6E349640850}" destId="{8665574F-22E0-41DE-893E-D875AD14B8AF}" srcOrd="3" destOrd="0" parTransId="{B7A55824-A9E3-45AF-9C5E-6E739DB3F2F3}" sibTransId="{10A4A897-F2F3-468B-9839-ACA34336A0E8}"/>
    <dgm:cxn modelId="{56EDA047-ABFD-452E-B198-553518934D5F}" type="presOf" srcId="{7A115127-A49E-459A-A104-5B83CB517F00}" destId="{02F982A2-D123-43A5-920E-D907A568E080}" srcOrd="0" destOrd="0" presId="urn:microsoft.com/office/officeart/2005/8/layout/orgChart1"/>
    <dgm:cxn modelId="{A73547C8-41D5-4726-8826-F03CE0808A6E}" type="presOf" srcId="{71AD4979-9176-4B83-932D-98DF155F64F1}" destId="{7E379904-4FE0-4383-8AA0-A064FE000DDE}" srcOrd="1" destOrd="0" presId="urn:microsoft.com/office/officeart/2005/8/layout/orgChart1"/>
    <dgm:cxn modelId="{DB707733-452B-437A-94E4-28B166CC4E92}" type="presOf" srcId="{E4B8C292-1596-433C-9C92-4DD03F418E3B}" destId="{89184A68-5E44-433A-BEF3-8D81B50B949B}" srcOrd="1" destOrd="0" presId="urn:microsoft.com/office/officeart/2005/8/layout/orgChart1"/>
    <dgm:cxn modelId="{EF8803C7-6409-4C15-A6AE-8FF35A2B2B7F}" srcId="{9BBE6ED7-805A-42ED-8814-F6E349640850}" destId="{E4B8C292-1596-433C-9C92-4DD03F418E3B}" srcOrd="0" destOrd="0" parTransId="{AEC41618-2E93-47A2-B01C-EB5E053648D1}" sibTransId="{8623D3C0-A23D-4202-8CB5-4FE226F05227}"/>
    <dgm:cxn modelId="{B86C4F2A-8363-4362-A610-22A594CE101E}" type="presOf" srcId="{5A4F3F97-F98C-460C-B84C-42AA9248A280}" destId="{8F93D11D-9408-4060-A6BC-B0D28632AC0C}" srcOrd="0" destOrd="0" presId="urn:microsoft.com/office/officeart/2005/8/layout/orgChart1"/>
    <dgm:cxn modelId="{1D34C493-330B-4104-BB62-3205D5BEB5C1}" type="presOf" srcId="{9BBE6ED7-805A-42ED-8814-F6E349640850}" destId="{14547590-4E77-42D0-8F97-781B483CD7BE}" srcOrd="0" destOrd="0" presId="urn:microsoft.com/office/officeart/2005/8/layout/orgChart1"/>
    <dgm:cxn modelId="{EC442AC6-8607-40A4-ABA7-89F346EDDBAC}" type="presOf" srcId="{8665574F-22E0-41DE-893E-D875AD14B8AF}" destId="{BD989F7D-7F00-4DFA-9014-9307182EB0BB}" srcOrd="1" destOrd="0" presId="urn:microsoft.com/office/officeart/2005/8/layout/orgChart1"/>
    <dgm:cxn modelId="{95FC8AB4-AE2F-4578-B655-F8EEEDE7A0B5}" type="presOf" srcId="{B7A55824-A9E3-45AF-9C5E-6E739DB3F2F3}" destId="{16DB58E6-C314-4297-A8B2-1F8CC0C0D125}" srcOrd="0" destOrd="0" presId="urn:microsoft.com/office/officeart/2005/8/layout/orgChart1"/>
    <dgm:cxn modelId="{18FFDCD9-36A1-4D8A-B587-02157E06BDB6}" type="presOf" srcId="{71AD4979-9176-4B83-932D-98DF155F64F1}" destId="{1EBBDDA0-A221-4B36-8FEC-C6865CA65602}" srcOrd="0" destOrd="0" presId="urn:microsoft.com/office/officeart/2005/8/layout/orgChart1"/>
    <dgm:cxn modelId="{8DF54175-1D10-4709-8864-1593776489DF}" type="presOf" srcId="{5A4F3F97-F98C-460C-B84C-42AA9248A280}" destId="{37600186-951C-48B2-8125-90A65689C0FF}" srcOrd="1" destOrd="0" presId="urn:microsoft.com/office/officeart/2005/8/layout/orgChart1"/>
    <dgm:cxn modelId="{6B2D95B6-8B82-4DCF-B89C-045F4809FA7B}" srcId="{9BBE6ED7-805A-42ED-8814-F6E349640850}" destId="{5A4F3F97-F98C-460C-B84C-42AA9248A280}" srcOrd="2" destOrd="0" parTransId="{240C91BB-0F2D-4CF0-9281-DF81C79FD64D}" sibTransId="{FD466FF9-203F-4626-9962-61AD4866C97F}"/>
    <dgm:cxn modelId="{3819CF8B-C423-4E78-B37E-7A0DEE89F41F}" type="presOf" srcId="{8665574F-22E0-41DE-893E-D875AD14B8AF}" destId="{19C07F52-133D-42B1-AD75-428BF090A552}" srcOrd="0" destOrd="0" presId="urn:microsoft.com/office/officeart/2005/8/layout/orgChart1"/>
    <dgm:cxn modelId="{5B6173F5-C6BC-491D-B963-4284ECE470E6}" type="presOf" srcId="{BB54C7C8-9D3B-4083-9FDC-BF994DA6AC51}" destId="{F43102AF-353C-43AA-B826-F37648BA2B0E}" srcOrd="0" destOrd="0" presId="urn:microsoft.com/office/officeart/2005/8/layout/orgChart1"/>
    <dgm:cxn modelId="{33230455-8D6A-47F7-ADAD-E8EF23864AC5}" srcId="{9BBE6ED7-805A-42ED-8814-F6E349640850}" destId="{71AD4979-9176-4B83-932D-98DF155F64F1}" srcOrd="1" destOrd="0" parTransId="{BB54C7C8-9D3B-4083-9FDC-BF994DA6AC51}" sibTransId="{BBF4DA59-4630-43AA-906C-5EBFD0A6C4F1}"/>
    <dgm:cxn modelId="{F58B14BC-4B6B-47D3-9EC0-D88C0295D639}" type="presOf" srcId="{AEC41618-2E93-47A2-B01C-EB5E053648D1}" destId="{6427BA5F-5AE6-479F-A226-36E2801672DA}" srcOrd="0" destOrd="0" presId="urn:microsoft.com/office/officeart/2005/8/layout/orgChart1"/>
    <dgm:cxn modelId="{F393EDC9-6667-4ACD-ADDE-A663651CBCD3}" type="presParOf" srcId="{02F982A2-D123-43A5-920E-D907A568E080}" destId="{D4DEA66C-3FE6-418C-B75B-34D660742763}" srcOrd="0" destOrd="0" presId="urn:microsoft.com/office/officeart/2005/8/layout/orgChart1"/>
    <dgm:cxn modelId="{92F972E4-7EED-4721-94D9-117C9EC8442A}" type="presParOf" srcId="{D4DEA66C-3FE6-418C-B75B-34D660742763}" destId="{E467BB58-6E80-40A4-B14F-500C501405B0}" srcOrd="0" destOrd="0" presId="urn:microsoft.com/office/officeart/2005/8/layout/orgChart1"/>
    <dgm:cxn modelId="{305298ED-4276-4CDA-A6C2-002433D4B2B6}" type="presParOf" srcId="{E467BB58-6E80-40A4-B14F-500C501405B0}" destId="{14547590-4E77-42D0-8F97-781B483CD7BE}" srcOrd="0" destOrd="0" presId="urn:microsoft.com/office/officeart/2005/8/layout/orgChart1"/>
    <dgm:cxn modelId="{12158223-4A2F-4B8C-BE35-E4617874153E}" type="presParOf" srcId="{E467BB58-6E80-40A4-B14F-500C501405B0}" destId="{571919EF-7345-4294-B427-DA10C4A493CC}" srcOrd="1" destOrd="0" presId="urn:microsoft.com/office/officeart/2005/8/layout/orgChart1"/>
    <dgm:cxn modelId="{241EBFFD-5B68-421C-8C58-874F9F142A2B}" type="presParOf" srcId="{D4DEA66C-3FE6-418C-B75B-34D660742763}" destId="{C35667DF-ADE8-4482-BEFC-5A44278565A3}" srcOrd="1" destOrd="0" presId="urn:microsoft.com/office/officeart/2005/8/layout/orgChart1"/>
    <dgm:cxn modelId="{561FCAFD-2EBD-4666-BFD5-938886A27A69}" type="presParOf" srcId="{C35667DF-ADE8-4482-BEFC-5A44278565A3}" destId="{F43102AF-353C-43AA-B826-F37648BA2B0E}" srcOrd="0" destOrd="0" presId="urn:microsoft.com/office/officeart/2005/8/layout/orgChart1"/>
    <dgm:cxn modelId="{2F74C98A-632B-4A88-AF7B-D903CD0E17E0}" type="presParOf" srcId="{C35667DF-ADE8-4482-BEFC-5A44278565A3}" destId="{081D4AFD-C943-481E-80F1-8173BB1D9C02}" srcOrd="1" destOrd="0" presId="urn:microsoft.com/office/officeart/2005/8/layout/orgChart1"/>
    <dgm:cxn modelId="{F5C804AA-F3A2-432A-BA72-FE52B6D79411}" type="presParOf" srcId="{081D4AFD-C943-481E-80F1-8173BB1D9C02}" destId="{BB8E62C6-8869-4E54-83A1-9243B211DB62}" srcOrd="0" destOrd="0" presId="urn:microsoft.com/office/officeart/2005/8/layout/orgChart1"/>
    <dgm:cxn modelId="{5A840447-D7A0-4616-B505-59CFE347FC5A}" type="presParOf" srcId="{BB8E62C6-8869-4E54-83A1-9243B211DB62}" destId="{1EBBDDA0-A221-4B36-8FEC-C6865CA65602}" srcOrd="0" destOrd="0" presId="urn:microsoft.com/office/officeart/2005/8/layout/orgChart1"/>
    <dgm:cxn modelId="{C873FBB6-347A-4799-9077-28CA72FAF445}" type="presParOf" srcId="{BB8E62C6-8869-4E54-83A1-9243B211DB62}" destId="{7E379904-4FE0-4383-8AA0-A064FE000DDE}" srcOrd="1" destOrd="0" presId="urn:microsoft.com/office/officeart/2005/8/layout/orgChart1"/>
    <dgm:cxn modelId="{F774BBDD-7E77-41A9-86EF-7C5FD2DD9149}" type="presParOf" srcId="{081D4AFD-C943-481E-80F1-8173BB1D9C02}" destId="{A1E1C4AB-6257-4BA4-AAC3-22AA1DE43805}" srcOrd="1" destOrd="0" presId="urn:microsoft.com/office/officeart/2005/8/layout/orgChart1"/>
    <dgm:cxn modelId="{DB5C0E68-A73E-44F6-B6A6-85F1E70668DB}" type="presParOf" srcId="{081D4AFD-C943-481E-80F1-8173BB1D9C02}" destId="{E198BCAD-CF26-4137-B6A9-A29DD4E65EBF}" srcOrd="2" destOrd="0" presId="urn:microsoft.com/office/officeart/2005/8/layout/orgChart1"/>
    <dgm:cxn modelId="{43AF839F-A214-4783-9E77-CEE6316E36F9}" type="presParOf" srcId="{C35667DF-ADE8-4482-BEFC-5A44278565A3}" destId="{42B27104-6603-4366-A998-3564872E7186}" srcOrd="2" destOrd="0" presId="urn:microsoft.com/office/officeart/2005/8/layout/orgChart1"/>
    <dgm:cxn modelId="{69294B3A-45D3-4F53-ADE2-1F8CC57DD3CA}" type="presParOf" srcId="{C35667DF-ADE8-4482-BEFC-5A44278565A3}" destId="{98594531-60CC-43DF-9212-2B1ACFCCF2C4}" srcOrd="3" destOrd="0" presId="urn:microsoft.com/office/officeart/2005/8/layout/orgChart1"/>
    <dgm:cxn modelId="{F81B178B-BAA6-4B76-9B4D-6DD9F7E65A95}" type="presParOf" srcId="{98594531-60CC-43DF-9212-2B1ACFCCF2C4}" destId="{ED6A693B-2D83-4FE2-8A6D-E7E75A648A7C}" srcOrd="0" destOrd="0" presId="urn:microsoft.com/office/officeart/2005/8/layout/orgChart1"/>
    <dgm:cxn modelId="{5C9C8F38-9967-410A-9013-5C7AFE80897F}" type="presParOf" srcId="{ED6A693B-2D83-4FE2-8A6D-E7E75A648A7C}" destId="{8F93D11D-9408-4060-A6BC-B0D28632AC0C}" srcOrd="0" destOrd="0" presId="urn:microsoft.com/office/officeart/2005/8/layout/orgChart1"/>
    <dgm:cxn modelId="{C6A79C90-C62C-4E5C-817C-080B5C35D5B8}" type="presParOf" srcId="{ED6A693B-2D83-4FE2-8A6D-E7E75A648A7C}" destId="{37600186-951C-48B2-8125-90A65689C0FF}" srcOrd="1" destOrd="0" presId="urn:microsoft.com/office/officeart/2005/8/layout/orgChart1"/>
    <dgm:cxn modelId="{ED86DFB0-980A-4771-994E-EEAD008184B7}" type="presParOf" srcId="{98594531-60CC-43DF-9212-2B1ACFCCF2C4}" destId="{CF52D75A-5D7E-40E4-AD8E-FB3E191B6726}" srcOrd="1" destOrd="0" presId="urn:microsoft.com/office/officeart/2005/8/layout/orgChart1"/>
    <dgm:cxn modelId="{DE40EEE3-DD47-409C-A834-DF03AA9D1412}" type="presParOf" srcId="{98594531-60CC-43DF-9212-2B1ACFCCF2C4}" destId="{1105CFD6-E432-4923-AAA2-D106A274C55A}" srcOrd="2" destOrd="0" presId="urn:microsoft.com/office/officeart/2005/8/layout/orgChart1"/>
    <dgm:cxn modelId="{6491E001-1040-4877-9E66-083022718ED2}" type="presParOf" srcId="{C35667DF-ADE8-4482-BEFC-5A44278565A3}" destId="{16DB58E6-C314-4297-A8B2-1F8CC0C0D125}" srcOrd="4" destOrd="0" presId="urn:microsoft.com/office/officeart/2005/8/layout/orgChart1"/>
    <dgm:cxn modelId="{8632EB81-8D2C-440F-A323-4F7FB01FF35F}" type="presParOf" srcId="{C35667DF-ADE8-4482-BEFC-5A44278565A3}" destId="{F81192D5-8D8E-4543-B35B-BD4536ABFA59}" srcOrd="5" destOrd="0" presId="urn:microsoft.com/office/officeart/2005/8/layout/orgChart1"/>
    <dgm:cxn modelId="{CFE96005-F42C-4995-895A-22380556321D}" type="presParOf" srcId="{F81192D5-8D8E-4543-B35B-BD4536ABFA59}" destId="{3C0A2CF7-D71C-4C39-A3B0-9E6B74213D11}" srcOrd="0" destOrd="0" presId="urn:microsoft.com/office/officeart/2005/8/layout/orgChart1"/>
    <dgm:cxn modelId="{8ECD4370-99F8-4DA5-AA5E-FD7B0C31BF4C}" type="presParOf" srcId="{3C0A2CF7-D71C-4C39-A3B0-9E6B74213D11}" destId="{19C07F52-133D-42B1-AD75-428BF090A552}" srcOrd="0" destOrd="0" presId="urn:microsoft.com/office/officeart/2005/8/layout/orgChart1"/>
    <dgm:cxn modelId="{8FEECADF-9974-40A8-A0BC-EF1814B01B52}" type="presParOf" srcId="{3C0A2CF7-D71C-4C39-A3B0-9E6B74213D11}" destId="{BD989F7D-7F00-4DFA-9014-9307182EB0BB}" srcOrd="1" destOrd="0" presId="urn:microsoft.com/office/officeart/2005/8/layout/orgChart1"/>
    <dgm:cxn modelId="{95361D7D-C6EB-4848-9FF9-7AEE8900C69C}" type="presParOf" srcId="{F81192D5-8D8E-4543-B35B-BD4536ABFA59}" destId="{4D054676-C30D-40E1-9EC3-CCC2120A8C4C}" srcOrd="1" destOrd="0" presId="urn:microsoft.com/office/officeart/2005/8/layout/orgChart1"/>
    <dgm:cxn modelId="{706E4902-9E95-4682-ACA7-250D10131A2B}" type="presParOf" srcId="{F81192D5-8D8E-4543-B35B-BD4536ABFA59}" destId="{9B225CA0-6AB3-4226-BEF6-8D06D108E857}" srcOrd="2" destOrd="0" presId="urn:microsoft.com/office/officeart/2005/8/layout/orgChart1"/>
    <dgm:cxn modelId="{75EF2957-CDDB-4F52-8E57-6F6E5A3E9E2B}" type="presParOf" srcId="{D4DEA66C-3FE6-418C-B75B-34D660742763}" destId="{9F8FFC91-E3D4-4D3D-912B-FB27DA293C1B}" srcOrd="2" destOrd="0" presId="urn:microsoft.com/office/officeart/2005/8/layout/orgChart1"/>
    <dgm:cxn modelId="{93A84C92-0994-4601-9D0A-83FAA4A0B4F6}" type="presParOf" srcId="{9F8FFC91-E3D4-4D3D-912B-FB27DA293C1B}" destId="{6427BA5F-5AE6-479F-A226-36E2801672DA}" srcOrd="0" destOrd="0" presId="urn:microsoft.com/office/officeart/2005/8/layout/orgChart1"/>
    <dgm:cxn modelId="{6A39F905-DB3E-46F0-A320-88849DF0A757}" type="presParOf" srcId="{9F8FFC91-E3D4-4D3D-912B-FB27DA293C1B}" destId="{D9290109-AD15-4337-8ADD-C1C2E3C1F566}" srcOrd="1" destOrd="0" presId="urn:microsoft.com/office/officeart/2005/8/layout/orgChart1"/>
    <dgm:cxn modelId="{60B42DC5-023E-462B-AB0F-8FC20FC04314}" type="presParOf" srcId="{D9290109-AD15-4337-8ADD-C1C2E3C1F566}" destId="{9B22EEBE-96CB-4497-95CC-9A9BC8208C7E}" srcOrd="0" destOrd="0" presId="urn:microsoft.com/office/officeart/2005/8/layout/orgChart1"/>
    <dgm:cxn modelId="{87DF2583-33D7-4B13-A5F5-26F52A719670}" type="presParOf" srcId="{9B22EEBE-96CB-4497-95CC-9A9BC8208C7E}" destId="{236250A9-A60E-4B45-A849-19BA8515E9FB}" srcOrd="0" destOrd="0" presId="urn:microsoft.com/office/officeart/2005/8/layout/orgChart1"/>
    <dgm:cxn modelId="{5AE450FD-61EA-4E51-B261-9A35947996F7}" type="presParOf" srcId="{9B22EEBE-96CB-4497-95CC-9A9BC8208C7E}" destId="{89184A68-5E44-433A-BEF3-8D81B50B949B}" srcOrd="1" destOrd="0" presId="urn:microsoft.com/office/officeart/2005/8/layout/orgChart1"/>
    <dgm:cxn modelId="{FAECE251-B461-44BC-8052-27CD87866415}" type="presParOf" srcId="{D9290109-AD15-4337-8ADD-C1C2E3C1F566}" destId="{EFF95522-8090-42E7-8526-4F4B224562AC}" srcOrd="1" destOrd="0" presId="urn:microsoft.com/office/officeart/2005/8/layout/orgChart1"/>
    <dgm:cxn modelId="{41D2C9CC-3BE6-46AD-A1F6-6CE18E43004B}" type="presParOf" srcId="{D9290109-AD15-4337-8ADD-C1C2E3C1F566}" destId="{FC0CF4BB-ED08-4A5E-805D-46C4063A9C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BA071-DC4D-4430-8F96-74BC38AB017C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CCBF33E-9E4E-409C-A9C1-E300B4FD3729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BOMBE-RO</a:t>
          </a:r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B14B64-F7D3-4E81-999F-A58C54313CD6}" type="parTrans" cxnId="{0BF02F76-8DB8-4E41-A5BA-0D46A1B007C3}">
      <dgm:prSet/>
      <dgm:spPr/>
      <dgm:t>
        <a:bodyPr/>
        <a:lstStyle/>
        <a:p>
          <a:endParaRPr lang="es-MX"/>
        </a:p>
      </dgm:t>
    </dgm:pt>
    <dgm:pt modelId="{E7148C93-3A8C-4419-B4BD-28FFEEEBF155}" type="sibTrans" cxnId="{0BF02F76-8DB8-4E41-A5BA-0D46A1B007C3}">
      <dgm:prSet/>
      <dgm:spPr/>
      <dgm:t>
        <a:bodyPr/>
        <a:lstStyle/>
        <a:p>
          <a:endParaRPr lang="es-MX"/>
        </a:p>
      </dgm:t>
    </dgm:pt>
    <dgm:pt modelId="{7DB778F3-254F-4B10-B3E3-EC3A6856E6CC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INSTALACIONES</a:t>
          </a:r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4EC7B6-500A-4F0B-A47D-F8A95554699D}" type="parTrans" cxnId="{FE443016-77DF-4759-9B15-F0D082ACA0D0}">
      <dgm:prSet/>
      <dgm:spPr/>
      <dgm:t>
        <a:bodyPr/>
        <a:lstStyle/>
        <a:p>
          <a:endParaRPr lang="es-MX"/>
        </a:p>
      </dgm:t>
    </dgm:pt>
    <dgm:pt modelId="{0B0685A4-FE8A-427D-9E11-0A8D34785E35}" type="sibTrans" cxnId="{FE443016-77DF-4759-9B15-F0D082ACA0D0}">
      <dgm:prSet/>
      <dgm:spPr/>
      <dgm:t>
        <a:bodyPr/>
        <a:lstStyle/>
        <a:p>
          <a:endParaRPr lang="es-MX"/>
        </a:p>
      </dgm:t>
    </dgm:pt>
    <dgm:pt modelId="{0BCFB854-095E-4D6C-BD95-92E38BAB17EA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PERSONAS CONCIENTES</a:t>
          </a:r>
          <a:endParaRPr lang="es-MX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BDC9-30E4-497F-AAC2-3FA4342A536F}" type="parTrans" cxnId="{FFB1976B-253D-4812-9174-A76561438EAB}">
      <dgm:prSet/>
      <dgm:spPr/>
      <dgm:t>
        <a:bodyPr/>
        <a:lstStyle/>
        <a:p>
          <a:endParaRPr lang="es-MX"/>
        </a:p>
      </dgm:t>
    </dgm:pt>
    <dgm:pt modelId="{FB663302-6B85-49C0-BE87-C9C8B02438A9}" type="sibTrans" cxnId="{FFB1976B-253D-4812-9174-A76561438EAB}">
      <dgm:prSet/>
      <dgm:spPr/>
      <dgm:t>
        <a:bodyPr/>
        <a:lstStyle/>
        <a:p>
          <a:endParaRPr lang="es-MX"/>
        </a:p>
      </dgm:t>
    </dgm:pt>
    <dgm:pt modelId="{F19E0CEA-D455-4096-8E7F-DB20CF512E75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PERSONAS CONGRAVEDAD</a:t>
          </a:r>
          <a:endParaRPr lang="es-MX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42223-AF1D-40CF-A93C-3B0FE1060CA2}" type="parTrans" cxnId="{360803AC-9F9B-4FCA-90E7-B16FC4012139}">
      <dgm:prSet/>
      <dgm:spPr/>
      <dgm:t>
        <a:bodyPr/>
        <a:lstStyle/>
        <a:p>
          <a:endParaRPr lang="es-MX"/>
        </a:p>
      </dgm:t>
    </dgm:pt>
    <dgm:pt modelId="{5E983194-BEC7-44E7-A9CE-9030AA49928B}" type="sibTrans" cxnId="{360803AC-9F9B-4FCA-90E7-B16FC4012139}">
      <dgm:prSet/>
      <dgm:spPr/>
      <dgm:t>
        <a:bodyPr/>
        <a:lstStyle/>
        <a:p>
          <a:endParaRPr lang="es-MX"/>
        </a:p>
      </dgm:t>
    </dgm:pt>
    <dgm:pt modelId="{762038BF-E7D4-48BB-92F0-0CE6D1D0DDAD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OBJETOS UTILES</a:t>
          </a:r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5482A3-6531-4A02-A3B1-5D52A60E948B}" type="parTrans" cxnId="{CCF38C90-17F1-4D3A-B10F-710F26C7DE02}">
      <dgm:prSet/>
      <dgm:spPr/>
      <dgm:t>
        <a:bodyPr/>
        <a:lstStyle/>
        <a:p>
          <a:endParaRPr lang="es-MX"/>
        </a:p>
      </dgm:t>
    </dgm:pt>
    <dgm:pt modelId="{84EACD0E-111B-46AA-951D-0B2BED998A4D}" type="sibTrans" cxnId="{CCF38C90-17F1-4D3A-B10F-710F26C7DE02}">
      <dgm:prSet/>
      <dgm:spPr/>
      <dgm:t>
        <a:bodyPr/>
        <a:lstStyle/>
        <a:p>
          <a:endParaRPr lang="es-MX"/>
        </a:p>
      </dgm:t>
    </dgm:pt>
    <dgm:pt modelId="{114CA802-A23F-4F06-9344-DD5054D7E928}" type="pres">
      <dgm:prSet presAssocID="{A0EBA071-DC4D-4430-8F96-74BC38AB01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5A8CAE-88DF-4B1C-BCCB-2E2C7FAFCB8C}" type="pres">
      <dgm:prSet presAssocID="{ACCBF33E-9E4E-409C-A9C1-E300B4FD37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CCBF57-399C-4AFF-9398-74AC990475E8}" type="pres">
      <dgm:prSet presAssocID="{E7148C93-3A8C-4419-B4BD-28FFEEEBF155}" presName="sibTrans" presStyleLbl="sibTrans2D1" presStyleIdx="0" presStyleCnt="5"/>
      <dgm:spPr/>
      <dgm:t>
        <a:bodyPr/>
        <a:lstStyle/>
        <a:p>
          <a:endParaRPr lang="es-MX"/>
        </a:p>
      </dgm:t>
    </dgm:pt>
    <dgm:pt modelId="{EBC0B5BB-7EC4-4633-92FD-B657D1DEB11A}" type="pres">
      <dgm:prSet presAssocID="{E7148C93-3A8C-4419-B4BD-28FFEEEBF155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6C5000D4-64A0-471C-B246-A035A0161E0E}" type="pres">
      <dgm:prSet presAssocID="{7DB778F3-254F-4B10-B3E3-EC3A6856E6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FB7229-BFF3-4231-B4AA-C6425ADC7C2D}" type="pres">
      <dgm:prSet presAssocID="{0B0685A4-FE8A-427D-9E11-0A8D34785E35}" presName="sibTrans" presStyleLbl="sibTrans2D1" presStyleIdx="1" presStyleCnt="5"/>
      <dgm:spPr/>
      <dgm:t>
        <a:bodyPr/>
        <a:lstStyle/>
        <a:p>
          <a:endParaRPr lang="es-MX"/>
        </a:p>
      </dgm:t>
    </dgm:pt>
    <dgm:pt modelId="{0BD00790-481B-465A-9644-C49243809D2F}" type="pres">
      <dgm:prSet presAssocID="{0B0685A4-FE8A-427D-9E11-0A8D34785E35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9794C6D0-6B5B-4288-89EF-73FC9CEFBF8E}" type="pres">
      <dgm:prSet presAssocID="{0BCFB854-095E-4D6C-BD95-92E38BAB17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188B4A-EF4A-403F-8D57-9E65D3992E32}" type="pres">
      <dgm:prSet presAssocID="{FB663302-6B85-49C0-BE87-C9C8B02438A9}" presName="sibTrans" presStyleLbl="sibTrans2D1" presStyleIdx="2" presStyleCnt="5"/>
      <dgm:spPr/>
      <dgm:t>
        <a:bodyPr/>
        <a:lstStyle/>
        <a:p>
          <a:endParaRPr lang="es-MX"/>
        </a:p>
      </dgm:t>
    </dgm:pt>
    <dgm:pt modelId="{7A1F1F58-3B40-4572-929B-662C763D57FB}" type="pres">
      <dgm:prSet presAssocID="{FB663302-6B85-49C0-BE87-C9C8B02438A9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D45DF206-1EA6-4FB6-BC37-55C6261160F6}" type="pres">
      <dgm:prSet presAssocID="{F19E0CEA-D455-4096-8E7F-DB20CF512E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4F9918-A7F0-4EE4-9516-68300435406E}" type="pres">
      <dgm:prSet presAssocID="{5E983194-BEC7-44E7-A9CE-9030AA49928B}" presName="sibTrans" presStyleLbl="sibTrans2D1" presStyleIdx="3" presStyleCnt="5"/>
      <dgm:spPr/>
      <dgm:t>
        <a:bodyPr/>
        <a:lstStyle/>
        <a:p>
          <a:endParaRPr lang="es-MX"/>
        </a:p>
      </dgm:t>
    </dgm:pt>
    <dgm:pt modelId="{AB7BC833-FB90-4246-881D-84BBC39E65D4}" type="pres">
      <dgm:prSet presAssocID="{5E983194-BEC7-44E7-A9CE-9030AA49928B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990BCA6E-90CD-48AF-9C21-F5D54162DE17}" type="pres">
      <dgm:prSet presAssocID="{762038BF-E7D4-48BB-92F0-0CE6D1D0DDAD}" presName="node" presStyleLbl="node1" presStyleIdx="4" presStyleCnt="5" custScaleX="105489" custScaleY="9795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B2524C-59C9-4C2C-AE82-77CF9FD8FDCC}" type="pres">
      <dgm:prSet presAssocID="{84EACD0E-111B-46AA-951D-0B2BED998A4D}" presName="sibTrans" presStyleLbl="sibTrans2D1" presStyleIdx="4" presStyleCnt="5"/>
      <dgm:spPr/>
      <dgm:t>
        <a:bodyPr/>
        <a:lstStyle/>
        <a:p>
          <a:endParaRPr lang="es-MX"/>
        </a:p>
      </dgm:t>
    </dgm:pt>
    <dgm:pt modelId="{757A730E-DEF4-4D93-993A-FF9A94B20531}" type="pres">
      <dgm:prSet presAssocID="{84EACD0E-111B-46AA-951D-0B2BED998A4D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8672BE0D-4454-4958-A61F-AC5D20E94F75}" type="presOf" srcId="{E7148C93-3A8C-4419-B4BD-28FFEEEBF155}" destId="{EBC0B5BB-7EC4-4633-92FD-B657D1DEB11A}" srcOrd="1" destOrd="0" presId="urn:microsoft.com/office/officeart/2005/8/layout/cycle2"/>
    <dgm:cxn modelId="{823FBEE9-F6ED-42E2-B3DB-BFA10B71572F}" type="presOf" srcId="{84EACD0E-111B-46AA-951D-0B2BED998A4D}" destId="{757A730E-DEF4-4D93-993A-FF9A94B20531}" srcOrd="1" destOrd="0" presId="urn:microsoft.com/office/officeart/2005/8/layout/cycle2"/>
    <dgm:cxn modelId="{807F07F0-7ED9-420C-A84B-08D21024D12C}" type="presOf" srcId="{0BCFB854-095E-4D6C-BD95-92E38BAB17EA}" destId="{9794C6D0-6B5B-4288-89EF-73FC9CEFBF8E}" srcOrd="0" destOrd="0" presId="urn:microsoft.com/office/officeart/2005/8/layout/cycle2"/>
    <dgm:cxn modelId="{FAC72B39-7E9D-49A6-8070-3E6339C22D2E}" type="presOf" srcId="{E7148C93-3A8C-4419-B4BD-28FFEEEBF155}" destId="{B6CCBF57-399C-4AFF-9398-74AC990475E8}" srcOrd="0" destOrd="0" presId="urn:microsoft.com/office/officeart/2005/8/layout/cycle2"/>
    <dgm:cxn modelId="{58C85400-D4CA-4816-9B1B-0ABA10603911}" type="presOf" srcId="{5E983194-BEC7-44E7-A9CE-9030AA49928B}" destId="{F04F9918-A7F0-4EE4-9516-68300435406E}" srcOrd="0" destOrd="0" presId="urn:microsoft.com/office/officeart/2005/8/layout/cycle2"/>
    <dgm:cxn modelId="{F689069D-E943-4F2D-994E-D60932F917DD}" type="presOf" srcId="{FB663302-6B85-49C0-BE87-C9C8B02438A9}" destId="{7A1F1F58-3B40-4572-929B-662C763D57FB}" srcOrd="1" destOrd="0" presId="urn:microsoft.com/office/officeart/2005/8/layout/cycle2"/>
    <dgm:cxn modelId="{FE443016-77DF-4759-9B15-F0D082ACA0D0}" srcId="{A0EBA071-DC4D-4430-8F96-74BC38AB017C}" destId="{7DB778F3-254F-4B10-B3E3-EC3A6856E6CC}" srcOrd="1" destOrd="0" parTransId="{694EC7B6-500A-4F0B-A47D-F8A95554699D}" sibTransId="{0B0685A4-FE8A-427D-9E11-0A8D34785E35}"/>
    <dgm:cxn modelId="{19AECBE3-BA41-42A9-AAE7-79CB96E10520}" type="presOf" srcId="{0B0685A4-FE8A-427D-9E11-0A8D34785E35}" destId="{0BD00790-481B-465A-9644-C49243809D2F}" srcOrd="1" destOrd="0" presId="urn:microsoft.com/office/officeart/2005/8/layout/cycle2"/>
    <dgm:cxn modelId="{F13CEE4A-F71A-44B4-9086-E42314339641}" type="presOf" srcId="{762038BF-E7D4-48BB-92F0-0CE6D1D0DDAD}" destId="{990BCA6E-90CD-48AF-9C21-F5D54162DE17}" srcOrd="0" destOrd="0" presId="urn:microsoft.com/office/officeart/2005/8/layout/cycle2"/>
    <dgm:cxn modelId="{84873FBC-A838-4256-9B96-FA103188C9F0}" type="presOf" srcId="{F19E0CEA-D455-4096-8E7F-DB20CF512E75}" destId="{D45DF206-1EA6-4FB6-BC37-55C6261160F6}" srcOrd="0" destOrd="0" presId="urn:microsoft.com/office/officeart/2005/8/layout/cycle2"/>
    <dgm:cxn modelId="{CCF38C90-17F1-4D3A-B10F-710F26C7DE02}" srcId="{A0EBA071-DC4D-4430-8F96-74BC38AB017C}" destId="{762038BF-E7D4-48BB-92F0-0CE6D1D0DDAD}" srcOrd="4" destOrd="0" parTransId="{B75482A3-6531-4A02-A3B1-5D52A60E948B}" sibTransId="{84EACD0E-111B-46AA-951D-0B2BED998A4D}"/>
    <dgm:cxn modelId="{FFB1976B-253D-4812-9174-A76561438EAB}" srcId="{A0EBA071-DC4D-4430-8F96-74BC38AB017C}" destId="{0BCFB854-095E-4D6C-BD95-92E38BAB17EA}" srcOrd="2" destOrd="0" parTransId="{A00CBDC9-30E4-497F-AAC2-3FA4342A536F}" sibTransId="{FB663302-6B85-49C0-BE87-C9C8B02438A9}"/>
    <dgm:cxn modelId="{EDA7C537-0E0F-4DA8-854C-3B323D49F3C6}" type="presOf" srcId="{7DB778F3-254F-4B10-B3E3-EC3A6856E6CC}" destId="{6C5000D4-64A0-471C-B246-A035A0161E0E}" srcOrd="0" destOrd="0" presId="urn:microsoft.com/office/officeart/2005/8/layout/cycle2"/>
    <dgm:cxn modelId="{360803AC-9F9B-4FCA-90E7-B16FC4012139}" srcId="{A0EBA071-DC4D-4430-8F96-74BC38AB017C}" destId="{F19E0CEA-D455-4096-8E7F-DB20CF512E75}" srcOrd="3" destOrd="0" parTransId="{9B542223-AF1D-40CF-A93C-3B0FE1060CA2}" sibTransId="{5E983194-BEC7-44E7-A9CE-9030AA49928B}"/>
    <dgm:cxn modelId="{A3261816-F7F7-4010-AEE9-FFDBE802C8EB}" type="presOf" srcId="{5E983194-BEC7-44E7-A9CE-9030AA49928B}" destId="{AB7BC833-FB90-4246-881D-84BBC39E65D4}" srcOrd="1" destOrd="0" presId="urn:microsoft.com/office/officeart/2005/8/layout/cycle2"/>
    <dgm:cxn modelId="{286DA9CF-6851-4C6F-B1E0-A12B41963F0D}" type="presOf" srcId="{ACCBF33E-9E4E-409C-A9C1-E300B4FD3729}" destId="{CE5A8CAE-88DF-4B1C-BCCB-2E2C7FAFCB8C}" srcOrd="0" destOrd="0" presId="urn:microsoft.com/office/officeart/2005/8/layout/cycle2"/>
    <dgm:cxn modelId="{0BF02F76-8DB8-4E41-A5BA-0D46A1B007C3}" srcId="{A0EBA071-DC4D-4430-8F96-74BC38AB017C}" destId="{ACCBF33E-9E4E-409C-A9C1-E300B4FD3729}" srcOrd="0" destOrd="0" parTransId="{C7B14B64-F7D3-4E81-999F-A58C54313CD6}" sibTransId="{E7148C93-3A8C-4419-B4BD-28FFEEEBF155}"/>
    <dgm:cxn modelId="{8992E8EF-D4D6-4194-8F00-FEF00B885040}" type="presOf" srcId="{0B0685A4-FE8A-427D-9E11-0A8D34785E35}" destId="{E2FB7229-BFF3-4231-B4AA-C6425ADC7C2D}" srcOrd="0" destOrd="0" presId="urn:microsoft.com/office/officeart/2005/8/layout/cycle2"/>
    <dgm:cxn modelId="{D7F5F413-0911-42D7-8B31-29BF5C9A7F7C}" type="presOf" srcId="{A0EBA071-DC4D-4430-8F96-74BC38AB017C}" destId="{114CA802-A23F-4F06-9344-DD5054D7E928}" srcOrd="0" destOrd="0" presId="urn:microsoft.com/office/officeart/2005/8/layout/cycle2"/>
    <dgm:cxn modelId="{D7CFF5D9-B1D9-48F2-91DD-18C9BB381AFE}" type="presOf" srcId="{84EACD0E-111B-46AA-951D-0B2BED998A4D}" destId="{EBB2524C-59C9-4C2C-AE82-77CF9FD8FDCC}" srcOrd="0" destOrd="0" presId="urn:microsoft.com/office/officeart/2005/8/layout/cycle2"/>
    <dgm:cxn modelId="{3177FE4D-A66F-4201-B3F8-8B2F07C1AA4F}" type="presOf" srcId="{FB663302-6B85-49C0-BE87-C9C8B02438A9}" destId="{16188B4A-EF4A-403F-8D57-9E65D3992E32}" srcOrd="0" destOrd="0" presId="urn:microsoft.com/office/officeart/2005/8/layout/cycle2"/>
    <dgm:cxn modelId="{C5BAC55D-4C71-4F31-8C6F-EFED7A4B1335}" type="presParOf" srcId="{114CA802-A23F-4F06-9344-DD5054D7E928}" destId="{CE5A8CAE-88DF-4B1C-BCCB-2E2C7FAFCB8C}" srcOrd="0" destOrd="0" presId="urn:microsoft.com/office/officeart/2005/8/layout/cycle2"/>
    <dgm:cxn modelId="{B8F1AE23-611B-4765-8D0E-9EDFB53C7BC2}" type="presParOf" srcId="{114CA802-A23F-4F06-9344-DD5054D7E928}" destId="{B6CCBF57-399C-4AFF-9398-74AC990475E8}" srcOrd="1" destOrd="0" presId="urn:microsoft.com/office/officeart/2005/8/layout/cycle2"/>
    <dgm:cxn modelId="{B88EB8B1-B9DB-4463-A6A2-A870993C4084}" type="presParOf" srcId="{B6CCBF57-399C-4AFF-9398-74AC990475E8}" destId="{EBC0B5BB-7EC4-4633-92FD-B657D1DEB11A}" srcOrd="0" destOrd="0" presId="urn:microsoft.com/office/officeart/2005/8/layout/cycle2"/>
    <dgm:cxn modelId="{4BE26215-F580-471B-83EB-C1A119EE186F}" type="presParOf" srcId="{114CA802-A23F-4F06-9344-DD5054D7E928}" destId="{6C5000D4-64A0-471C-B246-A035A0161E0E}" srcOrd="2" destOrd="0" presId="urn:microsoft.com/office/officeart/2005/8/layout/cycle2"/>
    <dgm:cxn modelId="{9252B06B-7BBF-4F7E-AE08-16A300DE7F52}" type="presParOf" srcId="{114CA802-A23F-4F06-9344-DD5054D7E928}" destId="{E2FB7229-BFF3-4231-B4AA-C6425ADC7C2D}" srcOrd="3" destOrd="0" presId="urn:microsoft.com/office/officeart/2005/8/layout/cycle2"/>
    <dgm:cxn modelId="{4072123C-EB34-4612-ADA5-C2BC5AE403B4}" type="presParOf" srcId="{E2FB7229-BFF3-4231-B4AA-C6425ADC7C2D}" destId="{0BD00790-481B-465A-9644-C49243809D2F}" srcOrd="0" destOrd="0" presId="urn:microsoft.com/office/officeart/2005/8/layout/cycle2"/>
    <dgm:cxn modelId="{EEC17C4B-F277-40F0-8B0B-5E2598FFB1FC}" type="presParOf" srcId="{114CA802-A23F-4F06-9344-DD5054D7E928}" destId="{9794C6D0-6B5B-4288-89EF-73FC9CEFBF8E}" srcOrd="4" destOrd="0" presId="urn:microsoft.com/office/officeart/2005/8/layout/cycle2"/>
    <dgm:cxn modelId="{F583A100-EBD7-453D-A3B1-73011A9D9E7E}" type="presParOf" srcId="{114CA802-A23F-4F06-9344-DD5054D7E928}" destId="{16188B4A-EF4A-403F-8D57-9E65D3992E32}" srcOrd="5" destOrd="0" presId="urn:microsoft.com/office/officeart/2005/8/layout/cycle2"/>
    <dgm:cxn modelId="{6BDB6CC0-136E-4744-9774-E98797C10A0E}" type="presParOf" srcId="{16188B4A-EF4A-403F-8D57-9E65D3992E32}" destId="{7A1F1F58-3B40-4572-929B-662C763D57FB}" srcOrd="0" destOrd="0" presId="urn:microsoft.com/office/officeart/2005/8/layout/cycle2"/>
    <dgm:cxn modelId="{F4C4F5A6-83D9-4FAA-B87C-70E3357B5C0B}" type="presParOf" srcId="{114CA802-A23F-4F06-9344-DD5054D7E928}" destId="{D45DF206-1EA6-4FB6-BC37-55C6261160F6}" srcOrd="6" destOrd="0" presId="urn:microsoft.com/office/officeart/2005/8/layout/cycle2"/>
    <dgm:cxn modelId="{94E0B28D-4F36-4F80-96C9-C66E2B933A15}" type="presParOf" srcId="{114CA802-A23F-4F06-9344-DD5054D7E928}" destId="{F04F9918-A7F0-4EE4-9516-68300435406E}" srcOrd="7" destOrd="0" presId="urn:microsoft.com/office/officeart/2005/8/layout/cycle2"/>
    <dgm:cxn modelId="{7A0F9932-EEDB-48D7-93BE-EB472B762E0C}" type="presParOf" srcId="{F04F9918-A7F0-4EE4-9516-68300435406E}" destId="{AB7BC833-FB90-4246-881D-84BBC39E65D4}" srcOrd="0" destOrd="0" presId="urn:microsoft.com/office/officeart/2005/8/layout/cycle2"/>
    <dgm:cxn modelId="{CB3DB880-8F71-4BC9-9F57-9B592C59937F}" type="presParOf" srcId="{114CA802-A23F-4F06-9344-DD5054D7E928}" destId="{990BCA6E-90CD-48AF-9C21-F5D54162DE17}" srcOrd="8" destOrd="0" presId="urn:microsoft.com/office/officeart/2005/8/layout/cycle2"/>
    <dgm:cxn modelId="{7DEC26B6-589C-4244-BC3B-A5956AF44160}" type="presParOf" srcId="{114CA802-A23F-4F06-9344-DD5054D7E928}" destId="{EBB2524C-59C9-4C2C-AE82-77CF9FD8FDCC}" srcOrd="9" destOrd="0" presId="urn:microsoft.com/office/officeart/2005/8/layout/cycle2"/>
    <dgm:cxn modelId="{5DCEE8C0-8DE4-4443-A890-C960B987B6F0}" type="presParOf" srcId="{EBB2524C-59C9-4C2C-AE82-77CF9FD8FDCC}" destId="{757A730E-DEF4-4D93-993A-FF9A94B2053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2B13AE-0D4D-4715-8B17-7AE8D54F951D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B164AC3C-62DD-486A-8D34-7DB69EE2B38B}">
      <dgm:prSet phldrT="[Texto]"/>
      <dgm:spPr/>
      <dgm:t>
        <a:bodyPr/>
        <a:lstStyle/>
        <a:p>
          <a:r>
            <a:rPr lang="es-MX" dirty="0" smtClean="0"/>
            <a:t>2-2</a:t>
          </a:r>
          <a:endParaRPr lang="es-MX" dirty="0"/>
        </a:p>
      </dgm:t>
    </dgm:pt>
    <dgm:pt modelId="{64231860-7901-4D6F-9943-6D8EE6B22CC7}" type="parTrans" cxnId="{23DEBCEE-D7D4-4520-820C-BA6B9F6173D7}">
      <dgm:prSet/>
      <dgm:spPr/>
      <dgm:t>
        <a:bodyPr/>
        <a:lstStyle/>
        <a:p>
          <a:endParaRPr lang="es-MX"/>
        </a:p>
      </dgm:t>
    </dgm:pt>
    <dgm:pt modelId="{09D96C9A-CD0B-4802-97BF-E29F7DAEA488}" type="sibTrans" cxnId="{23DEBCEE-D7D4-4520-820C-BA6B9F6173D7}">
      <dgm:prSet/>
      <dgm:spPr/>
      <dgm:t>
        <a:bodyPr/>
        <a:lstStyle/>
        <a:p>
          <a:endParaRPr lang="es-MX"/>
        </a:p>
      </dgm:t>
    </dgm:pt>
    <dgm:pt modelId="{9B853E93-09B3-4E22-A9AD-9AD96B8C43F2}">
      <dgm:prSet phldrT="[Texto]"/>
      <dgm:spPr/>
      <dgm:t>
        <a:bodyPr/>
        <a:lstStyle/>
        <a:p>
          <a:r>
            <a:rPr lang="es-MX" dirty="0" smtClean="0"/>
            <a:t>2-4</a:t>
          </a:r>
          <a:endParaRPr lang="es-MX" dirty="0"/>
        </a:p>
      </dgm:t>
    </dgm:pt>
    <dgm:pt modelId="{B7D95997-3512-4B11-9D3F-607BDA398FA6}" type="parTrans" cxnId="{32B48712-6155-41DE-A9FB-797E610A28C0}">
      <dgm:prSet/>
      <dgm:spPr/>
      <dgm:t>
        <a:bodyPr/>
        <a:lstStyle/>
        <a:p>
          <a:endParaRPr lang="es-MX"/>
        </a:p>
      </dgm:t>
    </dgm:pt>
    <dgm:pt modelId="{0746679B-401F-4E4A-832E-00AE3DE662CC}" type="sibTrans" cxnId="{32B48712-6155-41DE-A9FB-797E610A28C0}">
      <dgm:prSet/>
      <dgm:spPr/>
      <dgm:t>
        <a:bodyPr/>
        <a:lstStyle/>
        <a:p>
          <a:endParaRPr lang="es-MX"/>
        </a:p>
      </dgm:t>
    </dgm:pt>
    <dgm:pt modelId="{E1336C57-F409-4938-AF6E-4080380CD234}" type="pres">
      <dgm:prSet presAssocID="{4D2B13AE-0D4D-4715-8B17-7AE8D54F951D}" presName="linearFlow" presStyleCnt="0">
        <dgm:presLayoutVars>
          <dgm:dir/>
          <dgm:resizeHandles val="exact"/>
        </dgm:presLayoutVars>
      </dgm:prSet>
      <dgm:spPr/>
    </dgm:pt>
    <dgm:pt modelId="{EF419AE3-8798-4C36-87C2-34E0CE831DFA}" type="pres">
      <dgm:prSet presAssocID="{B164AC3C-62DD-486A-8D34-7DB69EE2B38B}" presName="comp" presStyleCnt="0"/>
      <dgm:spPr/>
    </dgm:pt>
    <dgm:pt modelId="{8E82D50F-9FEC-4871-A6CE-785A51400F47}" type="pres">
      <dgm:prSet presAssocID="{B164AC3C-62DD-486A-8D34-7DB69EE2B38B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D3B191-B959-4804-80FA-D2FD5CAB095D}" type="pres">
      <dgm:prSet presAssocID="{B164AC3C-62DD-486A-8D34-7DB69EE2B38B}" presName="rect1" presStyleLbl="lnNode1" presStyleIdx="0" presStyleCnt="2"/>
      <dgm:spPr/>
    </dgm:pt>
    <dgm:pt modelId="{824CCCCC-9D87-4B1F-8FCC-14F3B403C2AE}" type="pres">
      <dgm:prSet presAssocID="{09D96C9A-CD0B-4802-97BF-E29F7DAEA488}" presName="sibTrans" presStyleCnt="0"/>
      <dgm:spPr/>
    </dgm:pt>
    <dgm:pt modelId="{821179C9-26FC-4899-9870-BAC44D8DA471}" type="pres">
      <dgm:prSet presAssocID="{9B853E93-09B3-4E22-A9AD-9AD96B8C43F2}" presName="comp" presStyleCnt="0"/>
      <dgm:spPr/>
    </dgm:pt>
    <dgm:pt modelId="{AC637CB7-220A-4772-90C6-80CF15815D58}" type="pres">
      <dgm:prSet presAssocID="{9B853E93-09B3-4E22-A9AD-9AD96B8C43F2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58EC24-B53D-4F3F-A5C0-F0437BD9025F}" type="pres">
      <dgm:prSet presAssocID="{9B853E93-09B3-4E22-A9AD-9AD96B8C43F2}" presName="rect1" presStyleLbl="lnNode1" presStyleIdx="1" presStyleCnt="2" custLinFactNeighborX="1961" custLinFactNeighborY="7643"/>
      <dgm:spPr/>
    </dgm:pt>
  </dgm:ptLst>
  <dgm:cxnLst>
    <dgm:cxn modelId="{32B48712-6155-41DE-A9FB-797E610A28C0}" srcId="{4D2B13AE-0D4D-4715-8B17-7AE8D54F951D}" destId="{9B853E93-09B3-4E22-A9AD-9AD96B8C43F2}" srcOrd="1" destOrd="0" parTransId="{B7D95997-3512-4B11-9D3F-607BDA398FA6}" sibTransId="{0746679B-401F-4E4A-832E-00AE3DE662CC}"/>
    <dgm:cxn modelId="{23DEBCEE-D7D4-4520-820C-BA6B9F6173D7}" srcId="{4D2B13AE-0D4D-4715-8B17-7AE8D54F951D}" destId="{B164AC3C-62DD-486A-8D34-7DB69EE2B38B}" srcOrd="0" destOrd="0" parTransId="{64231860-7901-4D6F-9943-6D8EE6B22CC7}" sibTransId="{09D96C9A-CD0B-4802-97BF-E29F7DAEA488}"/>
    <dgm:cxn modelId="{F3FE02F3-0A22-40D1-9ED3-6E91AC819A6B}" type="presOf" srcId="{4D2B13AE-0D4D-4715-8B17-7AE8D54F951D}" destId="{E1336C57-F409-4938-AF6E-4080380CD234}" srcOrd="0" destOrd="0" presId="urn:microsoft.com/office/officeart/2008/layout/AlternatingPictureBlocks"/>
    <dgm:cxn modelId="{F2772A9D-2474-4F71-BC91-00D1F34BD81C}" type="presOf" srcId="{9B853E93-09B3-4E22-A9AD-9AD96B8C43F2}" destId="{AC637CB7-220A-4772-90C6-80CF15815D58}" srcOrd="0" destOrd="0" presId="urn:microsoft.com/office/officeart/2008/layout/AlternatingPictureBlocks"/>
    <dgm:cxn modelId="{39F7D507-9D63-4FC6-B7A0-5F4CB9F472B8}" type="presOf" srcId="{B164AC3C-62DD-486A-8D34-7DB69EE2B38B}" destId="{8E82D50F-9FEC-4871-A6CE-785A51400F47}" srcOrd="0" destOrd="0" presId="urn:microsoft.com/office/officeart/2008/layout/AlternatingPictureBlocks"/>
    <dgm:cxn modelId="{AE32867A-712F-4539-88FE-0DF9E1A95925}" type="presParOf" srcId="{E1336C57-F409-4938-AF6E-4080380CD234}" destId="{EF419AE3-8798-4C36-87C2-34E0CE831DFA}" srcOrd="0" destOrd="0" presId="urn:microsoft.com/office/officeart/2008/layout/AlternatingPictureBlocks"/>
    <dgm:cxn modelId="{457A2564-21C2-41BC-B895-597A3C7779FA}" type="presParOf" srcId="{EF419AE3-8798-4C36-87C2-34E0CE831DFA}" destId="{8E82D50F-9FEC-4871-A6CE-785A51400F47}" srcOrd="0" destOrd="0" presId="urn:microsoft.com/office/officeart/2008/layout/AlternatingPictureBlocks"/>
    <dgm:cxn modelId="{1A96534F-91CA-4283-8DCA-63245F8BEB69}" type="presParOf" srcId="{EF419AE3-8798-4C36-87C2-34E0CE831DFA}" destId="{12D3B191-B959-4804-80FA-D2FD5CAB095D}" srcOrd="1" destOrd="0" presId="urn:microsoft.com/office/officeart/2008/layout/AlternatingPictureBlocks"/>
    <dgm:cxn modelId="{99E81928-340E-4F2F-8B25-DEF48532B687}" type="presParOf" srcId="{E1336C57-F409-4938-AF6E-4080380CD234}" destId="{824CCCCC-9D87-4B1F-8FCC-14F3B403C2AE}" srcOrd="1" destOrd="0" presId="urn:microsoft.com/office/officeart/2008/layout/AlternatingPictureBlocks"/>
    <dgm:cxn modelId="{E8AFC07B-9366-4F2A-A498-D7EB37565722}" type="presParOf" srcId="{E1336C57-F409-4938-AF6E-4080380CD234}" destId="{821179C9-26FC-4899-9870-BAC44D8DA471}" srcOrd="2" destOrd="0" presId="urn:microsoft.com/office/officeart/2008/layout/AlternatingPictureBlocks"/>
    <dgm:cxn modelId="{08DB3DA6-F485-4774-80E1-257582CA247C}" type="presParOf" srcId="{821179C9-26FC-4899-9870-BAC44D8DA471}" destId="{AC637CB7-220A-4772-90C6-80CF15815D58}" srcOrd="0" destOrd="0" presId="urn:microsoft.com/office/officeart/2008/layout/AlternatingPictureBlocks"/>
    <dgm:cxn modelId="{1A46D63C-CFCE-4FD1-96BD-F027E33CF838}" type="presParOf" srcId="{821179C9-26FC-4899-9870-BAC44D8DA471}" destId="{D858EC24-B53D-4F3F-A5C0-F0437BD9025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A8CAE-88DF-4B1C-BCCB-2E2C7FAFCB8C}">
      <dsp:nvSpPr>
        <dsp:cNvPr id="0" name=""/>
        <dsp:cNvSpPr/>
      </dsp:nvSpPr>
      <dsp:spPr>
        <a:xfrm>
          <a:off x="4632779" y="1063"/>
          <a:ext cx="1629078" cy="16290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BOMBE-RO</a:t>
          </a: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1352" y="239636"/>
        <a:ext cx="1151932" cy="1151932"/>
      </dsp:txXfrm>
    </dsp:sp>
    <dsp:sp modelId="{B6CCBF57-399C-4AFF-9398-74AC990475E8}">
      <dsp:nvSpPr>
        <dsp:cNvPr id="0" name=""/>
        <dsp:cNvSpPr/>
      </dsp:nvSpPr>
      <dsp:spPr>
        <a:xfrm rot="2160000">
          <a:off x="6210748" y="1253249"/>
          <a:ext cx="434631" cy="54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6223199" y="1324892"/>
        <a:ext cx="304242" cy="329887"/>
      </dsp:txXfrm>
    </dsp:sp>
    <dsp:sp modelId="{6C5000D4-64A0-471C-B246-A035A0161E0E}">
      <dsp:nvSpPr>
        <dsp:cNvPr id="0" name=""/>
        <dsp:cNvSpPr/>
      </dsp:nvSpPr>
      <dsp:spPr>
        <a:xfrm>
          <a:off x="6614173" y="1440630"/>
          <a:ext cx="1629078" cy="1629078"/>
        </a:xfrm>
        <a:prstGeom prst="ellipse">
          <a:avLst/>
        </a:prstGeom>
        <a:solidFill>
          <a:schemeClr val="accent2">
            <a:hueOff val="239517"/>
            <a:satOff val="-1369"/>
            <a:lumOff val="132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INSTALACIONES</a:t>
          </a: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2746" y="1679203"/>
        <a:ext cx="1151932" cy="1151932"/>
      </dsp:txXfrm>
    </dsp:sp>
    <dsp:sp modelId="{E2FB7229-BFF3-4231-B4AA-C6425ADC7C2D}">
      <dsp:nvSpPr>
        <dsp:cNvPr id="0" name=""/>
        <dsp:cNvSpPr/>
      </dsp:nvSpPr>
      <dsp:spPr>
        <a:xfrm rot="6480000">
          <a:off x="6836785" y="3133198"/>
          <a:ext cx="434631" cy="54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9517"/>
            <a:satOff val="-1369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 rot="10800000">
        <a:off x="6922126" y="3181157"/>
        <a:ext cx="304242" cy="329887"/>
      </dsp:txXfrm>
    </dsp:sp>
    <dsp:sp modelId="{9794C6D0-6B5B-4288-89EF-73FC9CEFBF8E}">
      <dsp:nvSpPr>
        <dsp:cNvPr id="0" name=""/>
        <dsp:cNvSpPr/>
      </dsp:nvSpPr>
      <dsp:spPr>
        <a:xfrm>
          <a:off x="5857348" y="3769898"/>
          <a:ext cx="1629078" cy="1629078"/>
        </a:xfrm>
        <a:prstGeom prst="ellipse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PERSONAS CONCIENTES</a:t>
          </a:r>
          <a:endParaRPr lang="es-MX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5921" y="4008471"/>
        <a:ext cx="1151932" cy="1151932"/>
      </dsp:txXfrm>
    </dsp:sp>
    <dsp:sp modelId="{16188B4A-EF4A-403F-8D57-9E65D3992E32}">
      <dsp:nvSpPr>
        <dsp:cNvPr id="0" name=""/>
        <dsp:cNvSpPr/>
      </dsp:nvSpPr>
      <dsp:spPr>
        <a:xfrm rot="10800000">
          <a:off x="5242303" y="4309530"/>
          <a:ext cx="434631" cy="54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 rot="10800000">
        <a:off x="5372692" y="4419493"/>
        <a:ext cx="304242" cy="329887"/>
      </dsp:txXfrm>
    </dsp:sp>
    <dsp:sp modelId="{D45DF206-1EA6-4FB6-BC37-55C6261160F6}">
      <dsp:nvSpPr>
        <dsp:cNvPr id="0" name=""/>
        <dsp:cNvSpPr/>
      </dsp:nvSpPr>
      <dsp:spPr>
        <a:xfrm>
          <a:off x="3408210" y="3769898"/>
          <a:ext cx="1629078" cy="1629078"/>
        </a:xfrm>
        <a:prstGeom prst="ellipse">
          <a:avLst/>
        </a:prstGeom>
        <a:solidFill>
          <a:schemeClr val="accent2">
            <a:hueOff val="718550"/>
            <a:satOff val="-4106"/>
            <a:lumOff val="397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PERSONAS CONGRAVEDAD</a:t>
          </a:r>
          <a:endParaRPr lang="es-MX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6783" y="4008471"/>
        <a:ext cx="1151932" cy="1151932"/>
      </dsp:txXfrm>
    </dsp:sp>
    <dsp:sp modelId="{F04F9918-A7F0-4EE4-9516-68300435406E}">
      <dsp:nvSpPr>
        <dsp:cNvPr id="0" name=""/>
        <dsp:cNvSpPr/>
      </dsp:nvSpPr>
      <dsp:spPr>
        <a:xfrm rot="15120000">
          <a:off x="3626123" y="3151370"/>
          <a:ext cx="440634" cy="54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18550"/>
            <a:satOff val="-4106"/>
            <a:lumOff val="39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 rot="10800000">
        <a:off x="3712642" y="3324193"/>
        <a:ext cx="308444" cy="329887"/>
      </dsp:txXfrm>
    </dsp:sp>
    <dsp:sp modelId="{990BCA6E-90CD-48AF-9C21-F5D54162DE17}">
      <dsp:nvSpPr>
        <dsp:cNvPr id="0" name=""/>
        <dsp:cNvSpPr/>
      </dsp:nvSpPr>
      <dsp:spPr>
        <a:xfrm>
          <a:off x="2606675" y="1457255"/>
          <a:ext cx="1718498" cy="1595828"/>
        </a:xfrm>
        <a:prstGeom prst="ellipse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OBJETOS UTILES</a:t>
          </a: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8343" y="1690959"/>
        <a:ext cx="1215162" cy="1128420"/>
      </dsp:txXfrm>
    </dsp:sp>
    <dsp:sp modelId="{EBB2524C-59C9-4C2C-AE82-77CF9FD8FDCC}">
      <dsp:nvSpPr>
        <dsp:cNvPr id="0" name=""/>
        <dsp:cNvSpPr/>
      </dsp:nvSpPr>
      <dsp:spPr>
        <a:xfrm rot="19440000">
          <a:off x="4244316" y="1261065"/>
          <a:ext cx="422997" cy="549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4256434" y="1408323"/>
        <a:ext cx="296098" cy="329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2D50F-9FEC-4871-A6CE-785A51400F47}">
      <dsp:nvSpPr>
        <dsp:cNvPr id="0" name=""/>
        <dsp:cNvSpPr/>
      </dsp:nvSpPr>
      <dsp:spPr>
        <a:xfrm>
          <a:off x="797966" y="360803"/>
          <a:ext cx="1620113" cy="732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2-2</a:t>
          </a:r>
          <a:endParaRPr lang="es-MX" sz="3300" kern="1200" dirty="0"/>
        </a:p>
      </dsp:txBody>
      <dsp:txXfrm>
        <a:off x="797966" y="360803"/>
        <a:ext cx="1620113" cy="732751"/>
      </dsp:txXfrm>
    </dsp:sp>
    <dsp:sp modelId="{12D3B191-B959-4804-80FA-D2FD5CAB095D}">
      <dsp:nvSpPr>
        <dsp:cNvPr id="0" name=""/>
        <dsp:cNvSpPr/>
      </dsp:nvSpPr>
      <dsp:spPr>
        <a:xfrm>
          <a:off x="0" y="360803"/>
          <a:ext cx="725424" cy="732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C637CB7-220A-4772-90C6-80CF15815D58}">
      <dsp:nvSpPr>
        <dsp:cNvPr id="0" name=""/>
        <dsp:cNvSpPr/>
      </dsp:nvSpPr>
      <dsp:spPr>
        <a:xfrm>
          <a:off x="0" y="1214459"/>
          <a:ext cx="1620113" cy="732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2-4</a:t>
          </a:r>
          <a:endParaRPr lang="es-MX" sz="3300" kern="1200" dirty="0"/>
        </a:p>
      </dsp:txBody>
      <dsp:txXfrm>
        <a:off x="0" y="1214459"/>
        <a:ext cx="1620113" cy="732751"/>
      </dsp:txXfrm>
    </dsp:sp>
    <dsp:sp modelId="{D858EC24-B53D-4F3F-A5C0-F0437BD9025F}">
      <dsp:nvSpPr>
        <dsp:cNvPr id="0" name=""/>
        <dsp:cNvSpPr/>
      </dsp:nvSpPr>
      <dsp:spPr>
        <a:xfrm>
          <a:off x="1692656" y="1270463"/>
          <a:ext cx="725424" cy="732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32615" y="3421730"/>
            <a:ext cx="6987645" cy="1388534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(PRINCIPALES FUNCIONES DE LA BRIGADA)</a:t>
            </a:r>
            <a:endParaRPr lang="es-MX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84430" y="867185"/>
            <a:ext cx="1062380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anose="04090605060D06020702" pitchFamily="82" charset="0"/>
              </a:rPr>
              <a:t>BRIGADA CONTRA INCENDIO</a:t>
            </a:r>
            <a:endParaRPr lang="es-ES" sz="8000" b="0" cap="none" spc="0" dirty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Jokerman" panose="04090605060D0602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20" y="4247229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951" y="1"/>
            <a:ext cx="10018713" cy="130048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PORPORCIONAR SERVICIOS DE RESCATE DE PERSONAS Y SALVAMENTO DE BIENES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202711"/>
              </p:ext>
            </p:extLst>
          </p:nvPr>
        </p:nvGraphicFramePr>
        <p:xfrm>
          <a:off x="1342072" y="1457959"/>
          <a:ext cx="10849927" cy="540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54192640"/>
              </p:ext>
            </p:extLst>
          </p:nvPr>
        </p:nvGraphicFramePr>
        <p:xfrm>
          <a:off x="1300480" y="1300481"/>
          <a:ext cx="2418080" cy="230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14" y="3971097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es-MX" sz="4400" dirty="0" smtClean="0">
                <a:latin typeface="Arial Black" panose="020B0A04020102020204" pitchFamily="34" charset="0"/>
              </a:rPr>
              <a:t>PLANES DE EMERGENCIA</a:t>
            </a:r>
            <a:endParaRPr lang="es-MX" sz="44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772651"/>
            <a:ext cx="10018713" cy="4038601"/>
          </a:xfrm>
        </p:spPr>
        <p:txBody>
          <a:bodyPr>
            <a:normAutofit fontScale="92500" lnSpcReduction="10000"/>
          </a:bodyPr>
          <a:lstStyle/>
          <a:p>
            <a:r>
              <a:rPr lang="es-ES" sz="5800" dirty="0">
                <a:latin typeface="Jokerman" panose="04090605060D06020702" pitchFamily="82" charset="0"/>
              </a:rPr>
              <a:t>Plan de </a:t>
            </a:r>
            <a:r>
              <a:rPr lang="es-ES" sz="5800" dirty="0" smtClean="0">
                <a:latin typeface="Jokerman" panose="04090605060D06020702" pitchFamily="82" charset="0"/>
              </a:rPr>
              <a:t>contingencias:</a:t>
            </a:r>
            <a:endParaRPr lang="es-MX" sz="5800" dirty="0">
              <a:latin typeface="Jokerman" panose="04090605060D06020702" pitchFamily="82" charset="0"/>
            </a:endParaRPr>
          </a:p>
          <a:p>
            <a:r>
              <a:rPr lang="es-ES" sz="4700" dirty="0">
                <a:latin typeface="Arial" panose="020B0604020202020204" pitchFamily="34" charset="0"/>
                <a:cs typeface="Arial" panose="020B0604020202020204" pitchFamily="34" charset="0"/>
              </a:rPr>
              <a:t>Un </a:t>
            </a:r>
            <a:r>
              <a:rPr lang="es-ES" sz="4700" b="1" dirty="0">
                <a:latin typeface="Arial" panose="020B0604020202020204" pitchFamily="34" charset="0"/>
                <a:cs typeface="Arial" panose="020B0604020202020204" pitchFamily="34" charset="0"/>
              </a:rPr>
              <a:t>plan de contingencias</a:t>
            </a:r>
            <a:r>
              <a:rPr lang="es-ES" sz="4700" dirty="0">
                <a:latin typeface="Arial" panose="020B0604020202020204" pitchFamily="34" charset="0"/>
                <a:cs typeface="Arial" panose="020B0604020202020204" pitchFamily="34" charset="0"/>
              </a:rPr>
              <a:t> es un instrumento de gestión para el buen gobierno de </a:t>
            </a:r>
            <a:r>
              <a:rPr lang="es-ES" sz="4700" dirty="0" smtClean="0">
                <a:latin typeface="Arial" panose="020B0604020202020204" pitchFamily="34" charset="0"/>
                <a:cs typeface="Arial" panose="020B0604020202020204" pitchFamily="34" charset="0"/>
              </a:rPr>
              <a:t>las Tecnologías </a:t>
            </a:r>
            <a:r>
              <a:rPr lang="es-ES" sz="4700" dirty="0">
                <a:latin typeface="Arial" panose="020B0604020202020204" pitchFamily="34" charset="0"/>
                <a:cs typeface="Arial" panose="020B0604020202020204" pitchFamily="34" charset="0"/>
              </a:rPr>
              <a:t>de la Información y las </a:t>
            </a:r>
            <a:r>
              <a:rPr lang="es-ES" sz="47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Comunicaciones</a:t>
            </a:r>
            <a:r>
              <a:rPr lang="es-ES" sz="4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7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4700" dirty="0">
                <a:latin typeface="Arial" panose="020B0604020202020204" pitchFamily="34" charset="0"/>
                <a:cs typeface="Arial" panose="020B0604020202020204" pitchFamily="34" charset="0"/>
              </a:rPr>
              <a:t>el dominio del soporte y el </a:t>
            </a:r>
            <a:r>
              <a:rPr lang="es-ES" sz="4700" dirty="0" smtClean="0">
                <a:latin typeface="Arial" panose="020B0604020202020204" pitchFamily="34" charset="0"/>
                <a:cs typeface="Arial" panose="020B0604020202020204" pitchFamily="34" charset="0"/>
              </a:rPr>
              <a:t>desempeño.</a:t>
            </a:r>
            <a:endParaRPr lang="es-MX" sz="4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007597">
            <a:off x="1309962" y="2415209"/>
            <a:ext cx="10363132" cy="1752599"/>
          </a:xfrm>
        </p:spPr>
        <p:txBody>
          <a:bodyPr>
            <a:noAutofit/>
          </a:bodyPr>
          <a:lstStyle/>
          <a:p>
            <a:r>
              <a:rPr lang="es-MX" sz="16600" dirty="0" smtClean="0">
                <a:solidFill>
                  <a:srgbClr val="002060"/>
                </a:solidFill>
                <a:latin typeface="Jokerman" panose="04090605060D06020702" pitchFamily="82" charset="0"/>
              </a:rPr>
              <a:t>GRACIAS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4432" y="2666999"/>
            <a:ext cx="10018713" cy="3124201"/>
          </a:xfrm>
        </p:spPr>
        <p:txBody>
          <a:bodyPr/>
          <a:lstStyle/>
          <a:p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64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301289" cy="1752599"/>
          </a:xfrm>
        </p:spPr>
        <p:txBody>
          <a:bodyPr>
            <a:normAutofit/>
          </a:bodyPr>
          <a:lstStyle/>
          <a:p>
            <a:r>
              <a:rPr lang="es-MX" sz="4400" dirty="0" smtClean="0">
                <a:latin typeface="Bernard MT Condensed" panose="02050806060905020404" pitchFamily="18" charset="0"/>
              </a:rPr>
              <a:t>.</a:t>
            </a:r>
            <a:endParaRPr lang="es-MX" sz="4400" dirty="0">
              <a:latin typeface="Bernard MT Condensed" panose="02050806060905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>
                <a:latin typeface="Constantia" panose="02030602050306030303" pitchFamily="18" charset="0"/>
              </a:rPr>
              <a:t>El grupo de trabajadores organizados en una Unidad interna de protección civil, capacitados y adiestrados en operaciones básicas de prevención y protección contra incendio y atención de emergencias de incendio, tales como identificación de los riesgos de la situación de emergencia por incendio; manejo de equipos o sistemas contra incendio, al igual que en acciones de evacuación, comunicación y primeros auxilios, entre otras</a:t>
            </a:r>
            <a:r>
              <a:rPr lang="es-MX" dirty="0"/>
              <a:t>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71133" y="457200"/>
            <a:ext cx="93276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0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¿</a:t>
            </a:r>
            <a:r>
              <a:rPr lang="es-MX" sz="60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QUE ES UNA BRIGADA CONTRA INCIDENDIOS?</a:t>
            </a:r>
            <a:endParaRPr lang="es-MX" sz="60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4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2295209" cy="1752599"/>
          </a:xfrm>
        </p:spPr>
        <p:txBody>
          <a:bodyPr/>
          <a:lstStyle/>
          <a:p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9" y="2663688"/>
            <a:ext cx="2330415" cy="2835758"/>
          </a:xfrm>
        </p:spPr>
      </p:pic>
      <p:sp>
        <p:nvSpPr>
          <p:cNvPr id="6" name="Rectángulo 5"/>
          <p:cNvSpPr/>
          <p:nvPr/>
        </p:nvSpPr>
        <p:spPr>
          <a:xfrm>
            <a:off x="2900840" y="685800"/>
            <a:ext cx="67967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pitchFamily="18" charset="0"/>
              </a:rPr>
              <a:t>DETECTAR LOS RIESGOS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79520" y="1701463"/>
            <a:ext cx="7675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IDENTIFICACION DE RIESGOS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REFIERE A LA VERIFICACION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ANUAL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POR LO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MENOS,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PARA EVITAR POSIBLES RIESGOS EXISTENTES EN LA EMPRESA ESTO SE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DICE QUE SE DEBE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REDUCIR LOS POSIBLES PELIGROS QUE SON OCACIONADOS POR UN DAÑO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 UN PERIODO DETERMINADO CAUSANDO ASI UN PELIGRRO PARA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INTEGRIDAD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DEL TRABAJADOR Y LAS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84639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1806" y="842210"/>
            <a:ext cx="6456531" cy="1752599"/>
          </a:xfrm>
        </p:spPr>
        <p:txBody>
          <a:bodyPr>
            <a:noAutofit/>
          </a:bodyPr>
          <a:lstStyle/>
          <a:p>
            <a:r>
              <a:rPr lang="es-MX" sz="4400" dirty="0" smtClean="0">
                <a:latin typeface="Jokerman" panose="04090605060D06020702" pitchFamily="82" charset="0"/>
              </a:rPr>
              <a:t>VERIFICACION DE LOS EQUIPOS Y HERRAMIENTAS DE LAS INSTALACIONES</a:t>
            </a:r>
            <a:endParaRPr lang="es-MX" sz="4400" dirty="0">
              <a:latin typeface="Jokerman" panose="04090605060D06020702" pitchFamily="8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412144"/>
              </p:ext>
            </p:extLst>
          </p:nvPr>
        </p:nvGraphicFramePr>
        <p:xfrm>
          <a:off x="1082844" y="1323474"/>
          <a:ext cx="16050126" cy="536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1" r="6499"/>
          <a:stretch/>
        </p:blipFill>
        <p:spPr>
          <a:xfrm>
            <a:off x="406400" y="0"/>
            <a:ext cx="1125728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07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422400"/>
          </a:xfrm>
        </p:spPr>
        <p:txBody>
          <a:bodyPr>
            <a:noAutofit/>
          </a:bodyPr>
          <a:lstStyle/>
          <a:p>
            <a:r>
              <a:rPr lang="es-MX" sz="4400" dirty="0" smtClean="0">
                <a:latin typeface="Jokerman" panose="04090605060D06020702" pitchFamily="82" charset="0"/>
              </a:rPr>
              <a:t>OPERACIÓN DE LOS EQUIPOS CONTRA INCENDIO</a:t>
            </a:r>
            <a:endParaRPr lang="es-MX" sz="4400" dirty="0">
              <a:latin typeface="Jokerman" panose="04090605060D0602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2526" y="1422401"/>
            <a:ext cx="11229474" cy="1777999"/>
          </a:xfrm>
        </p:spPr>
        <p:txBody>
          <a:bodyPr>
            <a:normAutofit fontScale="77500" lnSpcReduction="20000"/>
          </a:bodyPr>
          <a:lstStyle/>
          <a:p>
            <a:r>
              <a:rPr lang="es-MX" sz="5100" b="1" dirty="0">
                <a:latin typeface="Arial" panose="020B0604020202020204" pitchFamily="34" charset="0"/>
                <a:cs typeface="Arial" panose="020B0604020202020204" pitchFamily="34" charset="0"/>
              </a:rPr>
              <a:t>Equipo contra incendio: </a:t>
            </a:r>
            <a:r>
              <a:rPr lang="es-MX" sz="5100" dirty="0">
                <a:latin typeface="Arial" panose="020B0604020202020204" pitchFamily="34" charset="0"/>
                <a:cs typeface="Arial" panose="020B0604020202020204" pitchFamily="34" charset="0"/>
              </a:rPr>
              <a:t>Es el aparato o dispositivo, automático o manual, instalado y disponible para controlar y combatir incendios</a:t>
            </a:r>
            <a:r>
              <a:rPr lang="es-MX" dirty="0"/>
              <a:t>. </a:t>
            </a:r>
            <a:endParaRPr lang="es-MX" dirty="0" smtClean="0"/>
          </a:p>
          <a:p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9200966"/>
              </p:ext>
            </p:extLst>
          </p:nvPr>
        </p:nvGraphicFramePr>
        <p:xfrm>
          <a:off x="4064000" y="2747389"/>
          <a:ext cx="8128000" cy="4110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18" y="3410484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es-MX" sz="4800" dirty="0" smtClean="0">
                <a:latin typeface="Jokerman" panose="04090605060D06020702" pitchFamily="82" charset="0"/>
              </a:rPr>
              <a:t>EPP DE LOS BOMBEROS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7" r="17063"/>
          <a:stretch/>
        </p:blipFill>
        <p:spPr>
          <a:xfrm>
            <a:off x="1252330" y="1021038"/>
            <a:ext cx="2981740" cy="4684022"/>
          </a:xfrm>
        </p:spPr>
      </p:pic>
      <p:cxnSp>
        <p:nvCxnSpPr>
          <p:cNvPr id="6" name="Conector recto de flecha 5"/>
          <p:cNvCxnSpPr/>
          <p:nvPr/>
        </p:nvCxnSpPr>
        <p:spPr>
          <a:xfrm>
            <a:off x="3041374" y="1752599"/>
            <a:ext cx="41148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3820040" y="2598134"/>
            <a:ext cx="27233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659307" y="3363049"/>
            <a:ext cx="2438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472170" y="4474958"/>
            <a:ext cx="3021496" cy="3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659307" y="5367130"/>
            <a:ext cx="3496867" cy="3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295788" y="1636641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Arial Black" panose="020B0A04020102020204" pitchFamily="34" charset="0"/>
              </a:rPr>
              <a:t>CASCO</a:t>
            </a:r>
            <a:endParaRPr lang="es-MX" sz="2400" dirty="0">
              <a:latin typeface="Arial Black" panose="020B0A040201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623360" y="2429757"/>
            <a:ext cx="205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 Black" panose="020B0A04020102020204" pitchFamily="34" charset="0"/>
              </a:rPr>
              <a:t>CHAQUETON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453910" y="4435514"/>
            <a:ext cx="1815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anose="020B0A04020102020204" pitchFamily="34" charset="0"/>
              </a:rPr>
              <a:t>PANTALON</a:t>
            </a:r>
            <a:endParaRPr lang="es-MX" sz="2000" dirty="0">
              <a:latin typeface="Arial Black" panose="020B0A040201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01300" y="3174831"/>
            <a:ext cx="1572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 Black" panose="020B0A04020102020204" pitchFamily="34" charset="0"/>
              </a:rPr>
              <a:t>GUANTES</a:t>
            </a:r>
            <a:endParaRPr lang="es-MX" sz="2000" dirty="0">
              <a:latin typeface="Arial Black" panose="020B0A040201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187348" y="5136297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atin typeface="Arial Black" panose="020B0A04020102020204" pitchFamily="34" charset="0"/>
              </a:rPr>
              <a:t>BOTAS</a:t>
            </a:r>
            <a:endParaRPr lang="es-MX" sz="2400" dirty="0">
              <a:latin typeface="Arial Black" panose="020B0A040201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22" y="2255668"/>
            <a:ext cx="2495550" cy="1838325"/>
          </a:xfrm>
          <a:prstGeom prst="rect">
            <a:avLst/>
          </a:prstGeom>
        </p:spPr>
      </p:pic>
      <p:cxnSp>
        <p:nvCxnSpPr>
          <p:cNvPr id="23" name="Conector recto de flecha 22"/>
          <p:cNvCxnSpPr/>
          <p:nvPr/>
        </p:nvCxnSpPr>
        <p:spPr>
          <a:xfrm>
            <a:off x="10535478" y="4094922"/>
            <a:ext cx="19879" cy="7407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9563151" y="4943416"/>
            <a:ext cx="2877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anose="020B0A04020102020204" pitchFamily="34" charset="0"/>
              </a:rPr>
              <a:t>EQUIPODE RESPIRACION AUTONOMO</a:t>
            </a:r>
            <a:endParaRPr lang="es-MX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5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2176" y="402120"/>
            <a:ext cx="10018713" cy="1321904"/>
          </a:xfrm>
        </p:spPr>
        <p:txBody>
          <a:bodyPr>
            <a:normAutofit/>
          </a:bodyPr>
          <a:lstStyle/>
          <a:p>
            <a:r>
              <a:rPr lang="es-MX" sz="5400" dirty="0" smtClean="0">
                <a:latin typeface="Jokerman" panose="04090605060D06020702" pitchFamily="82" charset="0"/>
              </a:rPr>
              <a:t>Tipos de fuegos</a:t>
            </a:r>
            <a:endParaRPr lang="es-MX" sz="5400" dirty="0">
              <a:latin typeface="Jokerman" panose="04090605060D06020702" pitchFamily="82" charset="0"/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9" y="2020956"/>
            <a:ext cx="1676334" cy="1974574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4" y="1978714"/>
            <a:ext cx="1729408" cy="20590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3" y="1978714"/>
            <a:ext cx="1749284" cy="20168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61" y="1978714"/>
            <a:ext cx="1737277" cy="20168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94" y="4631635"/>
            <a:ext cx="1718542" cy="19000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36" y="4638262"/>
            <a:ext cx="1533525" cy="18934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76" y="45100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76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7271" y="-350520"/>
            <a:ext cx="4205289" cy="1752599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chemeClr val="accent1"/>
                </a:solidFill>
                <a:latin typeface="Jokerman" panose="04090605060D06020702" pitchFamily="82" charset="0"/>
              </a:rPr>
              <a:t>EXTINTORES</a:t>
            </a:r>
            <a:endParaRPr lang="es-MX" sz="4400" dirty="0">
              <a:solidFill>
                <a:schemeClr val="accent1"/>
              </a:solidFill>
              <a:latin typeface="Jokerman" panose="04090605060D0602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4930274"/>
                  </p:ext>
                </p:extLst>
              </p:nvPr>
            </p:nvGraphicFramePr>
            <p:xfrm>
              <a:off x="1301430" y="1127833"/>
              <a:ext cx="10890570" cy="57301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5095"/>
                    <a:gridCol w="1815095"/>
                    <a:gridCol w="1733341"/>
                    <a:gridCol w="1896849"/>
                    <a:gridCol w="1815095"/>
                    <a:gridCol w="1815095"/>
                  </a:tblGrid>
                  <a:tr h="853564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AGENTE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EXTINTOR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 B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 C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 K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17391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AGUA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1272789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POLO QUIMICO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SECO TIPO ABC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1272789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POLVO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QUIMICO SECO TIPO BC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1029566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BIOXIDO DE CARBONO (C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s-MX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MX" sz="20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MX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/>
                              </m:sSubSup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699328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QUIMICO HUMEDO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Marcador de contenido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4930274"/>
                  </p:ext>
                </p:extLst>
              </p:nvPr>
            </p:nvGraphicFramePr>
            <p:xfrm>
              <a:off x="1301430" y="1127833"/>
              <a:ext cx="10890570" cy="57301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5095"/>
                    <a:gridCol w="1815095"/>
                    <a:gridCol w="1733341"/>
                    <a:gridCol w="1896849"/>
                    <a:gridCol w="1815095"/>
                    <a:gridCol w="1815095"/>
                  </a:tblGrid>
                  <a:tr h="853564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AGENTE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EXTINTOR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 B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 C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FUEGO CLASE K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517391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AGUA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1310640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POLO QUIMICO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SECO TIPO ABC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1310640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POLVO</a:t>
                          </a:r>
                          <a:r>
                            <a:rPr lang="es-MX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QUIMICO SECO TIPO BC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103689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6" t="-387647" r="-501342" b="-7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QUIMICO HUMEDO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</a:t>
                          </a:r>
                          <a:endParaRPr lang="es-MX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6" y="1"/>
            <a:ext cx="3048000" cy="11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307</Words>
  <Application>Microsoft Office PowerPoint</Application>
  <PresentationFormat>Panorámica</PresentationFormat>
  <Paragraphs>79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Bernard MT Condensed</vt:lpstr>
      <vt:lpstr>Cambria Math</vt:lpstr>
      <vt:lpstr>Constantia</vt:lpstr>
      <vt:lpstr>Corbel</vt:lpstr>
      <vt:lpstr>Jokerman</vt:lpstr>
      <vt:lpstr>Parallax</vt:lpstr>
      <vt:lpstr>.</vt:lpstr>
      <vt:lpstr>.</vt:lpstr>
      <vt:lpstr>.</vt:lpstr>
      <vt:lpstr>VERIFICACION DE LOS EQUIPOS Y HERRAMIENTAS DE LAS INSTALACIONES</vt:lpstr>
      <vt:lpstr>Presentación de PowerPoint</vt:lpstr>
      <vt:lpstr>OPERACIÓN DE LOS EQUIPOS CONTRA INCENDIO</vt:lpstr>
      <vt:lpstr>EPP DE LOS BOMBEROS </vt:lpstr>
      <vt:lpstr>Tipos de fuegos</vt:lpstr>
      <vt:lpstr>EXTINTORES</vt:lpstr>
      <vt:lpstr>PORPORCIONAR SERVICIOS DE RESCATE DE PERSONAS Y SALVAMENTO DE BIENES</vt:lpstr>
      <vt:lpstr>PLANES DE EMERGENCIA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Aldo</dc:creator>
  <cp:lastModifiedBy>Aldo</cp:lastModifiedBy>
  <cp:revision>23</cp:revision>
  <dcterms:created xsi:type="dcterms:W3CDTF">2015-06-19T15:38:21Z</dcterms:created>
  <dcterms:modified xsi:type="dcterms:W3CDTF">2015-06-21T21:30:05Z</dcterms:modified>
</cp:coreProperties>
</file>