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0" r:id="rId3"/>
    <p:sldMasterId id="2147483756" r:id="rId4"/>
    <p:sldMasterId id="2147483785" r:id="rId5"/>
    <p:sldMasterId id="2147483832" r:id="rId6"/>
    <p:sldMasterId id="2147483886" r:id="rId7"/>
    <p:sldMasterId id="2147483934" r:id="rId8"/>
    <p:sldMasterId id="2147483969" r:id="rId9"/>
  </p:sldMasterIdLst>
  <p:sldIdLst>
    <p:sldId id="258" r:id="rId10"/>
    <p:sldId id="261" r:id="rId11"/>
    <p:sldId id="262" r:id="rId12"/>
    <p:sldId id="266" r:id="rId13"/>
    <p:sldId id="267" r:id="rId14"/>
    <p:sldId id="268" r:id="rId15"/>
    <p:sldId id="265" r:id="rId16"/>
    <p:sldId id="256" r:id="rId17"/>
    <p:sldId id="257" r:id="rId1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94AD"/>
    <a:srgbClr val="0C5A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9" autoAdjust="0"/>
    <p:restoredTop sz="86632" autoAdjust="0"/>
  </p:normalViewPr>
  <p:slideViewPr>
    <p:cSldViewPr snapToGrid="0">
      <p:cViewPr varScale="1">
        <p:scale>
          <a:sx n="51" d="100"/>
          <a:sy n="51" d="100"/>
        </p:scale>
        <p:origin x="5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s-MX"/>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1D1E6A44-2877-41D6-88F8-725FDB0F7173}" type="slidenum">
              <a:rPr lang="es-MX" smtClean="0"/>
              <a:t>‹Nº›</a:t>
            </a:fld>
            <a:endParaRPr lang="es-MX"/>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286557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33040567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FA55987-FE16-480F-94ED-D6400F68F825}" type="datetimeFigureOut">
              <a:rPr lang="es-MX" smtClean="0"/>
              <a:t>04/10/2016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1378549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55987-FE16-480F-94ED-D6400F68F825}" type="datetimeFigureOut">
              <a:rPr lang="es-MX" smtClean="0"/>
              <a:t>04/10/2016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13807047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FA55987-FE16-480F-94ED-D6400F68F825}" type="datetimeFigureOut">
              <a:rPr lang="es-MX" smtClean="0"/>
              <a:t>04/10/2016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25588485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FA55987-FE16-480F-94ED-D6400F68F825}" type="datetimeFigureOut">
              <a:rPr lang="es-MX" smtClean="0"/>
              <a:t>04/10/2016</a:t>
            </a:fld>
            <a:endParaRPr lang="es-MX"/>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40712763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FA55987-FE16-480F-94ED-D6400F68F825}" type="datetimeFigureOut">
              <a:rPr lang="es-MX" smtClean="0"/>
              <a:t>04/10/2016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38422672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FA55987-FE16-480F-94ED-D6400F68F825}" type="datetimeFigureOut">
              <a:rPr lang="es-MX" smtClean="0"/>
              <a:t>04/10/2016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12602342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FA55987-FE16-480F-94ED-D6400F68F825}" type="datetimeFigureOut">
              <a:rPr lang="es-MX" smtClean="0"/>
              <a:t>04/10/2016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D1E6A44-2877-41D6-88F8-725FDB0F7173}" type="slidenum">
              <a:rPr lang="es-MX" smtClean="0"/>
              <a:t>‹Nº›</a:t>
            </a:fld>
            <a:endParaRPr lang="es-MX"/>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184698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FA55987-FE16-480F-94ED-D6400F68F825}" type="datetimeFigureOut">
              <a:rPr lang="es-MX" smtClean="0"/>
              <a:t>04/10/2016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33399595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5FA55987-FE16-480F-94ED-D6400F68F825}" type="datetimeFigureOut">
              <a:rPr lang="es-MX" smtClean="0"/>
              <a:t>04/10/2016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10909255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5FA55987-FE16-480F-94ED-D6400F68F825}" type="datetimeFigureOut">
              <a:rPr lang="es-MX" smtClean="0"/>
              <a:t>04/10/2016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1347689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5499904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9999380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37595309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36750100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14687811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24122146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FA55987-FE16-480F-94ED-D6400F68F825}" type="datetimeFigureOut">
              <a:rPr lang="es-MX" smtClean="0"/>
              <a:t>04/10/2016</a:t>
            </a:fld>
            <a:endParaRPr lang="es-MX"/>
          </a:p>
        </p:txBody>
      </p:sp>
      <p:sp>
        <p:nvSpPr>
          <p:cNvPr id="6" name="Footer Placeholder 5"/>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32465829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FA55987-FE16-480F-94ED-D6400F68F825}" type="datetimeFigureOut">
              <a:rPr lang="es-MX" smtClean="0"/>
              <a:t>04/10/2016</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7294269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FA55987-FE16-480F-94ED-D6400F68F825}" type="datetimeFigureOut">
              <a:rPr lang="es-MX" smtClean="0"/>
              <a:t>04/10/2016</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8202139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55987-FE16-480F-94ED-D6400F68F825}" type="datetimeFigureOut">
              <a:rPr lang="es-MX" smtClean="0"/>
              <a:t>04/10/2016</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15154839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FA55987-FE16-480F-94ED-D6400F68F825}" type="datetimeFigureOut">
              <a:rPr lang="es-MX" smtClean="0"/>
              <a:t>04/10/2016</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2168628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423620231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FA55987-FE16-480F-94ED-D6400F68F825}" type="datetimeFigureOut">
              <a:rPr lang="es-MX" smtClean="0"/>
              <a:t>04/10/2016</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41618289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11310494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D1E6A44-2877-41D6-88F8-725FDB0F7173}"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4461396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5FA55987-FE16-480F-94ED-D6400F68F825}" type="datetimeFigureOut">
              <a:rPr lang="es-MX" smtClean="0"/>
              <a:t>04/10/2016</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20355067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5FA55987-FE16-480F-94ED-D6400F68F825}" type="datetimeFigureOut">
              <a:rPr lang="es-MX" smtClean="0"/>
              <a:t>04/10/2016</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D1E6A44-2877-41D6-88F8-725FDB0F7173}"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3126943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5FA55987-FE16-480F-94ED-D6400F68F825}" type="datetimeFigureOut">
              <a:rPr lang="es-MX" smtClean="0"/>
              <a:t>04/10/2016</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38187642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71967857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63571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4119890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2912301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5FA55987-FE16-480F-94ED-D6400F68F825}" type="datetimeFigureOut">
              <a:rPr lang="es-MX" smtClean="0"/>
              <a:t>04/10/2016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3874403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5FA55987-FE16-480F-94ED-D6400F68F825}" type="datetimeFigureOut">
              <a:rPr lang="es-MX" smtClean="0"/>
              <a:t>04/10/2016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2651772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5FA55987-FE16-480F-94ED-D6400F68F825}" type="datetimeFigureOut">
              <a:rPr lang="es-MX" smtClean="0"/>
              <a:t>04/10/2016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1691993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FA55987-FE16-480F-94ED-D6400F68F825}" type="datetimeFigureOut">
              <a:rPr lang="es-MX" smtClean="0"/>
              <a:t>04/10/2016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4186277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FA55987-FE16-480F-94ED-D6400F68F825}" type="datetimeFigureOut">
              <a:rPr lang="es-MX" smtClean="0"/>
              <a:t>04/10/2016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422200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3017789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FA55987-FE16-480F-94ED-D6400F68F825}" type="datetimeFigureOut">
              <a:rPr lang="es-MX" smtClean="0"/>
              <a:t>04/10/2016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3846392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3019525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2530919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5" name="Footer Placeholder 4"/>
          <p:cNvSpPr>
            <a:spLocks noGrp="1"/>
          </p:cNvSpPr>
          <p:nvPr>
            <p:ph type="ftr" sz="quarter" idx="11"/>
          </p:nvPr>
        </p:nvSpPr>
        <p:spPr>
          <a:xfrm>
            <a:off x="5332412" y="5883275"/>
            <a:ext cx="4324044" cy="365125"/>
          </a:xfrm>
        </p:spPr>
        <p:txBody>
          <a:bodyPr/>
          <a:lstStyle/>
          <a:p>
            <a:endParaRPr lang="es-MX">
              <a:solidFill>
                <a:srgbClr val="FFFFFF"/>
              </a:solidFill>
            </a:endParaRPr>
          </a:p>
        </p:txBody>
      </p:sp>
      <p:sp>
        <p:nvSpPr>
          <p:cNvPr id="6" name="Slide Number Placeholder 5"/>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2814496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5" name="Footer Placeholder 4"/>
          <p:cNvSpPr>
            <a:spLocks noGrp="1"/>
          </p:cNvSpPr>
          <p:nvPr>
            <p:ph type="ftr" sz="quarter" idx="11"/>
          </p:nvPr>
        </p:nvSpPr>
        <p:spPr/>
        <p:txBody>
          <a:bodyPr/>
          <a:lstStyle/>
          <a:p>
            <a:endParaRPr lang="es-MX">
              <a:solidFill>
                <a:srgbClr val="FFFFFF"/>
              </a:solidFill>
            </a:endParaRPr>
          </a:p>
        </p:txBody>
      </p:sp>
      <p:sp>
        <p:nvSpPr>
          <p:cNvPr id="6" name="Slide Number Placeholder 5"/>
          <p:cNvSpPr>
            <a:spLocks noGrp="1"/>
          </p:cNvSpPr>
          <p:nvPr>
            <p:ph type="sldNum" sz="quarter" idx="12"/>
          </p:nvPr>
        </p:nvSpPr>
        <p:spPr>
          <a:xfrm>
            <a:off x="10951856" y="5867131"/>
            <a:ext cx="551167" cy="365125"/>
          </a:xfrm>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1687300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C043948-0E09-480F-A885-45BAFE2B3FA0}" type="datetimeFigureOut">
              <a:rPr lang="es-MX" smtClean="0">
                <a:solidFill>
                  <a:srgbClr val="000000"/>
                </a:solidFill>
              </a:rPr>
              <a:pPr/>
              <a:t>04/10/2016</a:t>
            </a:fld>
            <a:endParaRPr lang="es-MX">
              <a:solidFill>
                <a:srgbClr val="000000"/>
              </a:solidFill>
            </a:endParaRPr>
          </a:p>
        </p:txBody>
      </p:sp>
      <p:sp>
        <p:nvSpPr>
          <p:cNvPr id="5" name="Footer Placeholder 4"/>
          <p:cNvSpPr>
            <a:spLocks noGrp="1"/>
          </p:cNvSpPr>
          <p:nvPr>
            <p:ph type="ftr" sz="quarter" idx="11"/>
          </p:nvPr>
        </p:nvSpPr>
        <p:spPr/>
        <p:txBody>
          <a:bodyPr/>
          <a:lstStyle/>
          <a:p>
            <a:endParaRPr lang="es-MX">
              <a:solidFill>
                <a:srgbClr val="000000"/>
              </a:solidFill>
            </a:endParaRPr>
          </a:p>
        </p:txBody>
      </p:sp>
      <p:sp>
        <p:nvSpPr>
          <p:cNvPr id="6" name="Slide Number Placeholder 5"/>
          <p:cNvSpPr>
            <a:spLocks noGrp="1"/>
          </p:cNvSpPr>
          <p:nvPr>
            <p:ph type="sldNum" sz="quarter" idx="12"/>
          </p:nvPr>
        </p:nvSpPr>
        <p:spPr/>
        <p:txBody>
          <a:bodyPr/>
          <a:lstStyle/>
          <a:p>
            <a:fld id="{2FD3A3B1-8C11-43C6-B3B3-0BE9CBA0E00D}" type="slidenum">
              <a:rPr lang="es-MX" smtClean="0">
                <a:solidFill>
                  <a:srgbClr val="000000"/>
                </a:solidFill>
              </a:rPr>
              <a:pPr/>
              <a:t>‹Nº›</a:t>
            </a:fld>
            <a:endParaRPr lang="es-MX">
              <a:solidFill>
                <a:srgbClr val="000000"/>
              </a:solidFill>
            </a:endParaRPr>
          </a:p>
        </p:txBody>
      </p:sp>
    </p:spTree>
    <p:extLst>
      <p:ext uri="{BB962C8B-B14F-4D97-AF65-F5344CB8AC3E}">
        <p14:creationId xmlns:p14="http://schemas.microsoft.com/office/powerpoint/2010/main" val="719924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6" name="Footer Placeholder 5"/>
          <p:cNvSpPr>
            <a:spLocks noGrp="1"/>
          </p:cNvSpPr>
          <p:nvPr>
            <p:ph type="ftr" sz="quarter" idx="11"/>
          </p:nvPr>
        </p:nvSpPr>
        <p:spPr/>
        <p:txBody>
          <a:bodyPr/>
          <a:lstStyle/>
          <a:p>
            <a:endParaRPr lang="es-MX">
              <a:solidFill>
                <a:srgbClr val="FFFFFF"/>
              </a:solidFill>
            </a:endParaRPr>
          </a:p>
        </p:txBody>
      </p:sp>
      <p:sp>
        <p:nvSpPr>
          <p:cNvPr id="7" name="Slide Number Placeholder 6"/>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1435672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8" name="Footer Placeholder 7"/>
          <p:cNvSpPr>
            <a:spLocks noGrp="1"/>
          </p:cNvSpPr>
          <p:nvPr>
            <p:ph type="ftr" sz="quarter" idx="11"/>
          </p:nvPr>
        </p:nvSpPr>
        <p:spPr/>
        <p:txBody>
          <a:bodyPr/>
          <a:lstStyle/>
          <a:p>
            <a:endParaRPr lang="es-MX">
              <a:solidFill>
                <a:srgbClr val="FFFFFF"/>
              </a:solidFill>
            </a:endParaRPr>
          </a:p>
        </p:txBody>
      </p:sp>
      <p:sp>
        <p:nvSpPr>
          <p:cNvPr id="9" name="Slide Number Placeholder 8"/>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878622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4" name="Footer Placeholder 3"/>
          <p:cNvSpPr>
            <a:spLocks noGrp="1"/>
          </p:cNvSpPr>
          <p:nvPr>
            <p:ph type="ftr" sz="quarter" idx="11"/>
          </p:nvPr>
        </p:nvSpPr>
        <p:spPr/>
        <p:txBody>
          <a:bodyPr/>
          <a:lstStyle/>
          <a:p>
            <a:endParaRPr lang="es-MX">
              <a:solidFill>
                <a:srgbClr val="FFFFFF"/>
              </a:solidFill>
            </a:endParaRPr>
          </a:p>
        </p:txBody>
      </p:sp>
      <p:sp>
        <p:nvSpPr>
          <p:cNvPr id="5" name="Slide Number Placeholder 4"/>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3641514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3" name="Footer Placeholder 2"/>
          <p:cNvSpPr>
            <a:spLocks noGrp="1"/>
          </p:cNvSpPr>
          <p:nvPr>
            <p:ph type="ftr" sz="quarter" idx="11"/>
          </p:nvPr>
        </p:nvSpPr>
        <p:spPr/>
        <p:txBody>
          <a:bodyPr/>
          <a:lstStyle/>
          <a:p>
            <a:endParaRPr lang="es-MX">
              <a:solidFill>
                <a:srgbClr val="FFFFFF"/>
              </a:solidFill>
            </a:endParaRPr>
          </a:p>
        </p:txBody>
      </p:sp>
      <p:sp>
        <p:nvSpPr>
          <p:cNvPr id="4" name="Slide Number Placeholder 3"/>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113457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1E6A44-2877-41D6-88F8-725FDB0F7173}" type="slidenum">
              <a:rPr lang="es-MX" smtClean="0"/>
              <a:t>‹Nº›</a:t>
            </a:fld>
            <a:endParaRPr lang="es-MX"/>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19735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6" name="Footer Placeholder 5"/>
          <p:cNvSpPr>
            <a:spLocks noGrp="1"/>
          </p:cNvSpPr>
          <p:nvPr>
            <p:ph type="ftr" sz="quarter" idx="11"/>
          </p:nvPr>
        </p:nvSpPr>
        <p:spPr/>
        <p:txBody>
          <a:bodyPr/>
          <a:lstStyle/>
          <a:p>
            <a:endParaRPr lang="es-MX">
              <a:solidFill>
                <a:srgbClr val="FFFFFF"/>
              </a:solidFill>
            </a:endParaRPr>
          </a:p>
        </p:txBody>
      </p:sp>
      <p:sp>
        <p:nvSpPr>
          <p:cNvPr id="7" name="Slide Number Placeholder 6"/>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3741763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6" name="Footer Placeholder 5"/>
          <p:cNvSpPr>
            <a:spLocks noGrp="1"/>
          </p:cNvSpPr>
          <p:nvPr>
            <p:ph type="ftr" sz="quarter" idx="11"/>
          </p:nvPr>
        </p:nvSpPr>
        <p:spPr/>
        <p:txBody>
          <a:bodyPr/>
          <a:lstStyle/>
          <a:p>
            <a:endParaRPr lang="es-MX">
              <a:solidFill>
                <a:srgbClr val="FFFFFF"/>
              </a:solidFill>
            </a:endParaRPr>
          </a:p>
        </p:txBody>
      </p:sp>
      <p:sp>
        <p:nvSpPr>
          <p:cNvPr id="7" name="Slide Number Placeholder 6"/>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365532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6" name="Footer Placeholder 5"/>
          <p:cNvSpPr>
            <a:spLocks noGrp="1"/>
          </p:cNvSpPr>
          <p:nvPr>
            <p:ph type="ftr" sz="quarter" idx="11"/>
          </p:nvPr>
        </p:nvSpPr>
        <p:spPr/>
        <p:txBody>
          <a:bodyPr/>
          <a:lstStyle/>
          <a:p>
            <a:endParaRPr lang="es-MX">
              <a:solidFill>
                <a:srgbClr val="FFFFFF"/>
              </a:solidFill>
            </a:endParaRPr>
          </a:p>
        </p:txBody>
      </p:sp>
      <p:sp>
        <p:nvSpPr>
          <p:cNvPr id="7" name="Slide Number Placeholder 6"/>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41295768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5" name="Footer Placeholder 4"/>
          <p:cNvSpPr>
            <a:spLocks noGrp="1"/>
          </p:cNvSpPr>
          <p:nvPr>
            <p:ph type="ftr" sz="quarter" idx="11"/>
          </p:nvPr>
        </p:nvSpPr>
        <p:spPr/>
        <p:txBody>
          <a:bodyPr/>
          <a:lstStyle/>
          <a:p>
            <a:endParaRPr lang="es-MX">
              <a:solidFill>
                <a:srgbClr val="FFFFFF"/>
              </a:solidFill>
            </a:endParaRPr>
          </a:p>
        </p:txBody>
      </p:sp>
      <p:sp>
        <p:nvSpPr>
          <p:cNvPr id="6" name="Slide Number Placeholder 5"/>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972055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5" name="Footer Placeholder 4"/>
          <p:cNvSpPr>
            <a:spLocks noGrp="1"/>
          </p:cNvSpPr>
          <p:nvPr>
            <p:ph type="ftr" sz="quarter" idx="11"/>
          </p:nvPr>
        </p:nvSpPr>
        <p:spPr/>
        <p:txBody>
          <a:bodyPr/>
          <a:lstStyle/>
          <a:p>
            <a:endParaRPr lang="es-MX">
              <a:solidFill>
                <a:srgbClr val="FFFFFF"/>
              </a:solidFill>
            </a:endParaRPr>
          </a:p>
        </p:txBody>
      </p:sp>
      <p:sp>
        <p:nvSpPr>
          <p:cNvPr id="6" name="Slide Number Placeholder 5"/>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3648698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5" name="Footer Placeholder 4"/>
          <p:cNvSpPr>
            <a:spLocks noGrp="1"/>
          </p:cNvSpPr>
          <p:nvPr>
            <p:ph type="ftr" sz="quarter" idx="11"/>
          </p:nvPr>
        </p:nvSpPr>
        <p:spPr/>
        <p:txBody>
          <a:bodyPr/>
          <a:lstStyle/>
          <a:p>
            <a:endParaRPr lang="es-MX">
              <a:solidFill>
                <a:srgbClr val="FFFFFF"/>
              </a:solidFill>
            </a:endParaRPr>
          </a:p>
        </p:txBody>
      </p:sp>
      <p:sp>
        <p:nvSpPr>
          <p:cNvPr id="6" name="Slide Number Placeholder 5"/>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100830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5" name="Footer Placeholder 4"/>
          <p:cNvSpPr>
            <a:spLocks noGrp="1"/>
          </p:cNvSpPr>
          <p:nvPr>
            <p:ph type="ftr" sz="quarter" idx="11"/>
          </p:nvPr>
        </p:nvSpPr>
        <p:spPr/>
        <p:txBody>
          <a:bodyPr/>
          <a:lstStyle/>
          <a:p>
            <a:endParaRPr lang="es-MX">
              <a:solidFill>
                <a:srgbClr val="FFFFFF"/>
              </a:solidFill>
            </a:endParaRPr>
          </a:p>
        </p:txBody>
      </p:sp>
      <p:sp>
        <p:nvSpPr>
          <p:cNvPr id="6" name="Slide Number Placeholder 5"/>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39207333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5" name="Footer Placeholder 4"/>
          <p:cNvSpPr>
            <a:spLocks noGrp="1"/>
          </p:cNvSpPr>
          <p:nvPr>
            <p:ph type="ftr" sz="quarter" idx="11"/>
          </p:nvPr>
        </p:nvSpPr>
        <p:spPr/>
        <p:txBody>
          <a:bodyPr/>
          <a:lstStyle/>
          <a:p>
            <a:endParaRPr lang="es-MX">
              <a:solidFill>
                <a:srgbClr val="FFFFFF"/>
              </a:solidFill>
            </a:endParaRPr>
          </a:p>
        </p:txBody>
      </p:sp>
      <p:sp>
        <p:nvSpPr>
          <p:cNvPr id="6" name="Slide Number Placeholder 5"/>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2208630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5" name="Footer Placeholder 4"/>
          <p:cNvSpPr>
            <a:spLocks noGrp="1"/>
          </p:cNvSpPr>
          <p:nvPr>
            <p:ph type="ftr" sz="quarter" idx="11"/>
          </p:nvPr>
        </p:nvSpPr>
        <p:spPr/>
        <p:txBody>
          <a:bodyPr/>
          <a:lstStyle/>
          <a:p>
            <a:endParaRPr lang="es-MX">
              <a:solidFill>
                <a:srgbClr val="FFFFFF"/>
              </a:solidFill>
            </a:endParaRPr>
          </a:p>
        </p:txBody>
      </p:sp>
      <p:sp>
        <p:nvSpPr>
          <p:cNvPr id="6" name="Slide Number Placeholder 5"/>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1764351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5" name="Footer Placeholder 4"/>
          <p:cNvSpPr>
            <a:spLocks noGrp="1"/>
          </p:cNvSpPr>
          <p:nvPr>
            <p:ph type="ftr" sz="quarter" idx="11"/>
          </p:nvPr>
        </p:nvSpPr>
        <p:spPr/>
        <p:txBody>
          <a:bodyPr/>
          <a:lstStyle/>
          <a:p>
            <a:endParaRPr lang="es-MX">
              <a:solidFill>
                <a:srgbClr val="FFFFFF"/>
              </a:solidFill>
            </a:endParaRPr>
          </a:p>
        </p:txBody>
      </p:sp>
      <p:sp>
        <p:nvSpPr>
          <p:cNvPr id="6" name="Slide Number Placeholder 5"/>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270502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FA55987-FE16-480F-94ED-D6400F68F825}" type="datetimeFigureOut">
              <a:rPr lang="es-MX" smtClean="0"/>
              <a:t>04/10/2016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38620319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s-MX">
              <a:solidFill>
                <a:srgbClr val="FFFFFF"/>
              </a:solidFill>
            </a:endParaRP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1597273334"/>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8" name="Footer Placeholder 7"/>
          <p:cNvSpPr>
            <a:spLocks noGrp="1"/>
          </p:cNvSpPr>
          <p:nvPr>
            <p:ph type="ftr" sz="quarter" idx="11"/>
          </p:nvPr>
        </p:nvSpPr>
        <p:spPr/>
        <p:txBody>
          <a:bodyPr/>
          <a:lstStyle/>
          <a:p>
            <a:endParaRPr lang="es-MX">
              <a:solidFill>
                <a:srgbClr val="FFFFFF"/>
              </a:solidFill>
            </a:endParaRPr>
          </a:p>
        </p:txBody>
      </p:sp>
      <p:sp>
        <p:nvSpPr>
          <p:cNvPr id="9" name="Slide Number Placeholder 8"/>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8370259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0C043948-0E09-480F-A885-45BAFE2B3FA0}" type="datetimeFigureOut">
              <a:rPr lang="es-MX" smtClean="0">
                <a:solidFill>
                  <a:srgbClr val="000000"/>
                </a:solidFill>
              </a:rPr>
              <a:pPr/>
              <a:t>04/10/2016</a:t>
            </a:fld>
            <a:endParaRPr lang="es-MX">
              <a:solidFill>
                <a:srgbClr val="000000"/>
              </a:solidFill>
            </a:endParaRP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s-MX">
              <a:solidFill>
                <a:srgbClr val="000000"/>
              </a:solidFill>
            </a:endParaRPr>
          </a:p>
        </p:txBody>
      </p:sp>
      <p:sp>
        <p:nvSpPr>
          <p:cNvPr id="6" name="Slide Number Placeholder 5"/>
          <p:cNvSpPr>
            <a:spLocks noGrp="1"/>
          </p:cNvSpPr>
          <p:nvPr>
            <p:ph type="sldNum" sz="quarter" idx="12"/>
          </p:nvPr>
        </p:nvSpPr>
        <p:spPr>
          <a:xfrm>
            <a:off x="8604504" y="5211060"/>
            <a:ext cx="2112264" cy="228600"/>
          </a:xfrm>
        </p:spPr>
        <p:txBody>
          <a:bodyPr/>
          <a:lstStyle/>
          <a:p>
            <a:fld id="{2FD3A3B1-8C11-43C6-B3B3-0BE9CBA0E00D}" type="slidenum">
              <a:rPr lang="es-MX" smtClean="0">
                <a:solidFill>
                  <a:srgbClr val="000000"/>
                </a:solidFill>
              </a:rPr>
              <a:pPr/>
              <a:t>‹Nº›</a:t>
            </a:fld>
            <a:endParaRPr lang="es-MX">
              <a:solidFill>
                <a:srgbClr val="000000"/>
              </a:solidFill>
            </a:endParaRPr>
          </a:p>
        </p:txBody>
      </p:sp>
    </p:spTree>
    <p:extLst>
      <p:ext uri="{BB962C8B-B14F-4D97-AF65-F5344CB8AC3E}">
        <p14:creationId xmlns:p14="http://schemas.microsoft.com/office/powerpoint/2010/main" val="4070948121"/>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6" name="Footer Placeholder 5"/>
          <p:cNvSpPr>
            <a:spLocks noGrp="1"/>
          </p:cNvSpPr>
          <p:nvPr>
            <p:ph type="ftr" sz="quarter" idx="11"/>
          </p:nvPr>
        </p:nvSpPr>
        <p:spPr/>
        <p:txBody>
          <a:bodyPr/>
          <a:lstStyle/>
          <a:p>
            <a:endParaRPr lang="es-MX">
              <a:solidFill>
                <a:srgbClr val="FFFFFF"/>
              </a:solidFill>
            </a:endParaRPr>
          </a:p>
        </p:txBody>
      </p:sp>
      <p:sp>
        <p:nvSpPr>
          <p:cNvPr id="7" name="Slide Number Placeholder 6"/>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9082869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8" name="Footer Placeholder 7"/>
          <p:cNvSpPr>
            <a:spLocks noGrp="1"/>
          </p:cNvSpPr>
          <p:nvPr>
            <p:ph type="ftr" sz="quarter" idx="11"/>
          </p:nvPr>
        </p:nvSpPr>
        <p:spPr/>
        <p:txBody>
          <a:bodyPr/>
          <a:lstStyle/>
          <a:p>
            <a:endParaRPr lang="es-MX">
              <a:solidFill>
                <a:srgbClr val="FFFFFF"/>
              </a:solidFill>
            </a:endParaRPr>
          </a:p>
        </p:txBody>
      </p:sp>
      <p:sp>
        <p:nvSpPr>
          <p:cNvPr id="9" name="Slide Number Placeholder 8"/>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17674467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4" name="Footer Placeholder 3"/>
          <p:cNvSpPr>
            <a:spLocks noGrp="1"/>
          </p:cNvSpPr>
          <p:nvPr>
            <p:ph type="ftr" sz="quarter" idx="11"/>
          </p:nvPr>
        </p:nvSpPr>
        <p:spPr/>
        <p:txBody>
          <a:bodyPr/>
          <a:lstStyle/>
          <a:p>
            <a:endParaRPr lang="es-MX">
              <a:solidFill>
                <a:srgbClr val="FFFFFF"/>
              </a:solidFill>
            </a:endParaRPr>
          </a:p>
        </p:txBody>
      </p:sp>
      <p:sp>
        <p:nvSpPr>
          <p:cNvPr id="5" name="Slide Number Placeholder 4"/>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40342018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3" name="Footer Placeholder 2"/>
          <p:cNvSpPr>
            <a:spLocks noGrp="1"/>
          </p:cNvSpPr>
          <p:nvPr>
            <p:ph type="ftr" sz="quarter" idx="11"/>
          </p:nvPr>
        </p:nvSpPr>
        <p:spPr/>
        <p:txBody>
          <a:bodyPr/>
          <a:lstStyle/>
          <a:p>
            <a:endParaRPr lang="es-MX">
              <a:solidFill>
                <a:srgbClr val="FFFFFF"/>
              </a:solidFill>
            </a:endParaRPr>
          </a:p>
        </p:txBody>
      </p:sp>
      <p:sp>
        <p:nvSpPr>
          <p:cNvPr id="4" name="Slide Number Placeholder 3"/>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16190851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9" name="Footer Placeholder 8"/>
          <p:cNvSpPr>
            <a:spLocks noGrp="1"/>
          </p:cNvSpPr>
          <p:nvPr>
            <p:ph type="ftr" sz="quarter" idx="11"/>
          </p:nvPr>
        </p:nvSpPr>
        <p:spPr/>
        <p:txBody>
          <a:bodyPr/>
          <a:lstStyle>
            <a:lvl1pPr algn="r">
              <a:defRPr/>
            </a:lvl1pPr>
          </a:lstStyle>
          <a:p>
            <a:endParaRPr lang="es-MX">
              <a:solidFill>
                <a:srgbClr val="FFFFFF"/>
              </a:solidFill>
            </a:endParaRP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2FD3A3B1-8C11-43C6-B3B3-0BE9CBA0E00D}" type="slidenum">
              <a:rPr lang="es-MX" smtClean="0">
                <a:solidFill>
                  <a:srgbClr val="FFFFFF"/>
                </a:solidFill>
              </a:rPr>
              <a:pPr/>
              <a:t>‹Nº›</a:t>
            </a:fld>
            <a:endParaRPr lang="es-MX">
              <a:solidFill>
                <a:srgbClr val="FFFFFF"/>
              </a:solidFill>
            </a:endParaRPr>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50421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s-MX">
              <a:solidFill>
                <a:srgbClr val="FFFFFF"/>
              </a:solidFill>
            </a:endParaRPr>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2FD3A3B1-8C11-43C6-B3B3-0BE9CBA0E00D}" type="slidenum">
              <a:rPr lang="es-MX" smtClean="0">
                <a:solidFill>
                  <a:srgbClr val="FFFFFF"/>
                </a:solidFill>
              </a:rPr>
              <a:pPr/>
              <a:t>‹Nº›</a:t>
            </a:fld>
            <a:endParaRPr lang="es-MX">
              <a:solidFill>
                <a:srgbClr val="FFFFFF"/>
              </a:solidFill>
            </a:endParaRP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23976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5" name="Footer Placeholder 4"/>
          <p:cNvSpPr>
            <a:spLocks noGrp="1"/>
          </p:cNvSpPr>
          <p:nvPr>
            <p:ph type="ftr" sz="quarter" idx="11"/>
          </p:nvPr>
        </p:nvSpPr>
        <p:spPr/>
        <p:txBody>
          <a:bodyPr/>
          <a:lstStyle/>
          <a:p>
            <a:endParaRPr lang="es-MX">
              <a:solidFill>
                <a:srgbClr val="FFFFFF"/>
              </a:solidFill>
            </a:endParaRPr>
          </a:p>
        </p:txBody>
      </p:sp>
      <p:sp>
        <p:nvSpPr>
          <p:cNvPr id="6" name="Slide Number Placeholder 5"/>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1302028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s-ES" smtClean="0"/>
              <a:t>Haga clic para modificar el estilo de texto del patrón</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FA55987-FE16-480F-94ED-D6400F68F825}" type="datetimeFigureOut">
              <a:rPr lang="es-MX" smtClean="0"/>
              <a:t>04/10/2016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33473307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5" name="Footer Placeholder 4"/>
          <p:cNvSpPr>
            <a:spLocks noGrp="1"/>
          </p:cNvSpPr>
          <p:nvPr>
            <p:ph type="ftr" sz="quarter" idx="11"/>
          </p:nvPr>
        </p:nvSpPr>
        <p:spPr/>
        <p:txBody>
          <a:bodyPr/>
          <a:lstStyle/>
          <a:p>
            <a:endParaRPr lang="es-MX">
              <a:solidFill>
                <a:srgbClr val="FFFFFF"/>
              </a:solidFill>
            </a:endParaRPr>
          </a:p>
        </p:txBody>
      </p:sp>
      <p:sp>
        <p:nvSpPr>
          <p:cNvPr id="6" name="Slide Number Placeholder 5"/>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16719320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5" name="Footer Placeholder 4"/>
          <p:cNvSpPr>
            <a:spLocks noGrp="1"/>
          </p:cNvSpPr>
          <p:nvPr>
            <p:ph type="ftr" sz="quarter" idx="11"/>
          </p:nvPr>
        </p:nvSpPr>
        <p:spPr/>
        <p:txBody>
          <a:bodyPr/>
          <a:lstStyle/>
          <a:p>
            <a:endParaRPr lang="es-MX">
              <a:solidFill>
                <a:srgbClr val="FFFFFF"/>
              </a:solidFill>
            </a:endParaRPr>
          </a:p>
        </p:txBody>
      </p:sp>
      <p:sp>
        <p:nvSpPr>
          <p:cNvPr id="6" name="Slide Number Placeholder 5"/>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40436520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5" name="Footer Placeholder 4"/>
          <p:cNvSpPr>
            <a:spLocks noGrp="1"/>
          </p:cNvSpPr>
          <p:nvPr>
            <p:ph type="ftr" sz="quarter" idx="11"/>
          </p:nvPr>
        </p:nvSpPr>
        <p:spPr/>
        <p:txBody>
          <a:bodyPr/>
          <a:lstStyle/>
          <a:p>
            <a:endParaRPr lang="es-MX">
              <a:solidFill>
                <a:srgbClr val="FFFFFF"/>
              </a:solidFill>
            </a:endParaRPr>
          </a:p>
        </p:txBody>
      </p:sp>
      <p:sp>
        <p:nvSpPr>
          <p:cNvPr id="6" name="Slide Number Placeholder 5"/>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30138673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C043948-0E09-480F-A885-45BAFE2B3FA0}" type="datetimeFigureOut">
              <a:rPr lang="es-MX" smtClean="0">
                <a:solidFill>
                  <a:srgbClr val="000000"/>
                </a:solidFill>
              </a:rPr>
              <a:pPr/>
              <a:t>04/10/2016</a:t>
            </a:fld>
            <a:endParaRPr lang="es-MX">
              <a:solidFill>
                <a:srgbClr val="000000"/>
              </a:solidFill>
            </a:endParaRPr>
          </a:p>
        </p:txBody>
      </p:sp>
      <p:sp>
        <p:nvSpPr>
          <p:cNvPr id="5" name="Footer Placeholder 4"/>
          <p:cNvSpPr>
            <a:spLocks noGrp="1"/>
          </p:cNvSpPr>
          <p:nvPr>
            <p:ph type="ftr" sz="quarter" idx="11"/>
          </p:nvPr>
        </p:nvSpPr>
        <p:spPr/>
        <p:txBody>
          <a:bodyPr/>
          <a:lstStyle/>
          <a:p>
            <a:endParaRPr lang="es-MX">
              <a:solidFill>
                <a:srgbClr val="000000"/>
              </a:solidFill>
            </a:endParaRPr>
          </a:p>
        </p:txBody>
      </p:sp>
      <p:sp>
        <p:nvSpPr>
          <p:cNvPr id="6" name="Slide Number Placeholder 5"/>
          <p:cNvSpPr>
            <a:spLocks noGrp="1"/>
          </p:cNvSpPr>
          <p:nvPr>
            <p:ph type="sldNum" sz="quarter" idx="12"/>
          </p:nvPr>
        </p:nvSpPr>
        <p:spPr/>
        <p:txBody>
          <a:bodyPr/>
          <a:lstStyle/>
          <a:p>
            <a:fld id="{2FD3A3B1-8C11-43C6-B3B3-0BE9CBA0E00D}" type="slidenum">
              <a:rPr lang="es-MX" smtClean="0">
                <a:solidFill>
                  <a:srgbClr val="000000"/>
                </a:solidFill>
              </a:rPr>
              <a:pPr/>
              <a:t>‹Nº›</a:t>
            </a:fld>
            <a:endParaRPr lang="es-MX">
              <a:solidFill>
                <a:srgbClr val="000000"/>
              </a:solidFill>
            </a:endParaRPr>
          </a:p>
        </p:txBody>
      </p:sp>
    </p:spTree>
    <p:extLst>
      <p:ext uri="{BB962C8B-B14F-4D97-AF65-F5344CB8AC3E}">
        <p14:creationId xmlns:p14="http://schemas.microsoft.com/office/powerpoint/2010/main" val="22087242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6" name="Footer Placeholder 5"/>
          <p:cNvSpPr>
            <a:spLocks noGrp="1"/>
          </p:cNvSpPr>
          <p:nvPr>
            <p:ph type="ftr" sz="quarter" idx="11"/>
          </p:nvPr>
        </p:nvSpPr>
        <p:spPr/>
        <p:txBody>
          <a:bodyPr/>
          <a:lstStyle/>
          <a:p>
            <a:endParaRPr lang="es-MX">
              <a:solidFill>
                <a:srgbClr val="FFFFFF"/>
              </a:solidFill>
            </a:endParaRPr>
          </a:p>
        </p:txBody>
      </p:sp>
      <p:sp>
        <p:nvSpPr>
          <p:cNvPr id="7" name="Slide Number Placeholder 6"/>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21759979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8" name="Footer Placeholder 7"/>
          <p:cNvSpPr>
            <a:spLocks noGrp="1"/>
          </p:cNvSpPr>
          <p:nvPr>
            <p:ph type="ftr" sz="quarter" idx="11"/>
          </p:nvPr>
        </p:nvSpPr>
        <p:spPr/>
        <p:txBody>
          <a:bodyPr/>
          <a:lstStyle/>
          <a:p>
            <a:endParaRPr lang="es-MX">
              <a:solidFill>
                <a:srgbClr val="FFFFFF"/>
              </a:solidFill>
            </a:endParaRPr>
          </a:p>
        </p:txBody>
      </p:sp>
      <p:sp>
        <p:nvSpPr>
          <p:cNvPr id="9" name="Slide Number Placeholder 8"/>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8099265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4" name="Footer Placeholder 3"/>
          <p:cNvSpPr>
            <a:spLocks noGrp="1"/>
          </p:cNvSpPr>
          <p:nvPr>
            <p:ph type="ftr" sz="quarter" idx="11"/>
          </p:nvPr>
        </p:nvSpPr>
        <p:spPr/>
        <p:txBody>
          <a:bodyPr/>
          <a:lstStyle/>
          <a:p>
            <a:endParaRPr lang="es-MX">
              <a:solidFill>
                <a:srgbClr val="FFFFFF"/>
              </a:solidFill>
            </a:endParaRPr>
          </a:p>
        </p:txBody>
      </p:sp>
      <p:sp>
        <p:nvSpPr>
          <p:cNvPr id="5" name="Slide Number Placeholder 4"/>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16612718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3" name="Footer Placeholder 2"/>
          <p:cNvSpPr>
            <a:spLocks noGrp="1"/>
          </p:cNvSpPr>
          <p:nvPr>
            <p:ph type="ftr" sz="quarter" idx="11"/>
          </p:nvPr>
        </p:nvSpPr>
        <p:spPr/>
        <p:txBody>
          <a:bodyPr/>
          <a:lstStyle/>
          <a:p>
            <a:endParaRPr lang="es-MX">
              <a:solidFill>
                <a:srgbClr val="FFFFFF"/>
              </a:solidFill>
            </a:endParaRPr>
          </a:p>
        </p:txBody>
      </p:sp>
      <p:sp>
        <p:nvSpPr>
          <p:cNvPr id="4" name="Slide Number Placeholder 3"/>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2109253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6" name="Footer Placeholder 5"/>
          <p:cNvSpPr>
            <a:spLocks noGrp="1"/>
          </p:cNvSpPr>
          <p:nvPr>
            <p:ph type="ftr" sz="quarter" idx="11"/>
          </p:nvPr>
        </p:nvSpPr>
        <p:spPr/>
        <p:txBody>
          <a:bodyPr/>
          <a:lstStyle/>
          <a:p>
            <a:endParaRPr lang="es-MX">
              <a:solidFill>
                <a:srgbClr val="FFFFFF"/>
              </a:solidFill>
            </a:endParaRPr>
          </a:p>
        </p:txBody>
      </p:sp>
      <p:sp>
        <p:nvSpPr>
          <p:cNvPr id="7" name="Slide Number Placeholder 6"/>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6137427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Footer Placeholder 5"/>
          <p:cNvSpPr>
            <a:spLocks noGrp="1"/>
          </p:cNvSpPr>
          <p:nvPr>
            <p:ph type="ftr" sz="quarter" idx="11"/>
          </p:nvPr>
        </p:nvSpPr>
        <p:spPr/>
        <p:txBody>
          <a:bodyPr/>
          <a:lstStyle/>
          <a:p>
            <a:endParaRPr lang="es-MX">
              <a:solidFill>
                <a:srgbClr val="FFFFFF"/>
              </a:solidFill>
            </a:endParaRPr>
          </a:p>
        </p:txBody>
      </p:sp>
      <p:sp>
        <p:nvSpPr>
          <p:cNvPr id="7" name="Slide Number Placeholder 6"/>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
        <p:nvSpPr>
          <p:cNvPr id="5" name="Date Placeholder 4"/>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Tree>
    <p:extLst>
      <p:ext uri="{BB962C8B-B14F-4D97-AF65-F5344CB8AC3E}">
        <p14:creationId xmlns:p14="http://schemas.microsoft.com/office/powerpoint/2010/main" val="39814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FA55987-FE16-480F-94ED-D6400F68F825}" type="datetimeFigureOut">
              <a:rPr lang="es-MX" smtClean="0"/>
              <a:t>04/10/2016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21489493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15930626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1E6A44-2877-41D6-88F8-725FDB0F7173}"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532697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21577550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1E6A44-2877-41D6-88F8-725FDB0F7173}"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46011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4822290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5" name="Footer Placeholder 4"/>
          <p:cNvSpPr>
            <a:spLocks noGrp="1"/>
          </p:cNvSpPr>
          <p:nvPr>
            <p:ph type="ftr" sz="quarter" idx="11"/>
          </p:nvPr>
        </p:nvSpPr>
        <p:spPr/>
        <p:txBody>
          <a:bodyPr/>
          <a:lstStyle/>
          <a:p>
            <a:endParaRPr lang="es-MX">
              <a:solidFill>
                <a:srgbClr val="FFFFFF"/>
              </a:solidFill>
            </a:endParaRPr>
          </a:p>
        </p:txBody>
      </p:sp>
      <p:sp>
        <p:nvSpPr>
          <p:cNvPr id="6" name="Slide Number Placeholder 5"/>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40457690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C043948-0E09-480F-A885-45BAFE2B3FA0}" type="datetimeFigureOut">
              <a:rPr lang="es-MX" smtClean="0">
                <a:solidFill>
                  <a:srgbClr val="FFFFFF"/>
                </a:solidFill>
              </a:rPr>
              <a:pPr/>
              <a:t>04/10/2016</a:t>
            </a:fld>
            <a:endParaRPr lang="es-MX">
              <a:solidFill>
                <a:srgbClr val="FFFFFF"/>
              </a:solidFill>
            </a:endParaRPr>
          </a:p>
        </p:txBody>
      </p:sp>
      <p:sp>
        <p:nvSpPr>
          <p:cNvPr id="5" name="Footer Placeholder 4"/>
          <p:cNvSpPr>
            <a:spLocks noGrp="1"/>
          </p:cNvSpPr>
          <p:nvPr>
            <p:ph type="ftr" sz="quarter" idx="11"/>
          </p:nvPr>
        </p:nvSpPr>
        <p:spPr/>
        <p:txBody>
          <a:bodyPr/>
          <a:lstStyle/>
          <a:p>
            <a:endParaRPr lang="es-MX">
              <a:solidFill>
                <a:srgbClr val="FFFFFF"/>
              </a:solidFill>
            </a:endParaRPr>
          </a:p>
        </p:txBody>
      </p:sp>
      <p:sp>
        <p:nvSpPr>
          <p:cNvPr id="6" name="Slide Number Placeholder 5"/>
          <p:cNvSpPr>
            <a:spLocks noGrp="1"/>
          </p:cNvSpPr>
          <p:nvPr>
            <p:ph type="sldNum" sz="quarter" idx="12"/>
          </p:nvPr>
        </p:nvSpPr>
        <p:spPr/>
        <p:txBody>
          <a:bodyPr/>
          <a:lstStyle/>
          <a:p>
            <a:fld id="{2FD3A3B1-8C11-43C6-B3B3-0BE9CBA0E00D}" type="slidenum">
              <a:rPr lang="es-MX" smtClean="0">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844565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33550060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1870817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751254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55987-FE16-480F-94ED-D6400F68F825}" type="datetimeFigureOut">
              <a:rPr lang="es-MX" smtClean="0"/>
              <a:t>04/10/2016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38610856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FA55987-FE16-480F-94ED-D6400F68F825}" type="datetimeFigureOut">
              <a:rPr lang="es-MX" smtClean="0"/>
              <a:t>04/10/2016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14312673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FA55987-FE16-480F-94ED-D6400F68F825}" type="datetimeFigureOut">
              <a:rPr lang="es-MX" smtClean="0"/>
              <a:t>04/10/2016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34234164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FA55987-FE16-480F-94ED-D6400F68F825}" type="datetimeFigureOut">
              <a:rPr lang="es-MX" smtClean="0"/>
              <a:t>04/10/2016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3293205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FA55987-FE16-480F-94ED-D6400F68F825}" type="datetimeFigureOut">
              <a:rPr lang="es-MX" smtClean="0"/>
              <a:t>04/10/2016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32868000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FA55987-FE16-480F-94ED-D6400F68F825}" type="datetimeFigureOut">
              <a:rPr lang="es-MX" smtClean="0"/>
              <a:t>04/10/2016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17529267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FA55987-FE16-480F-94ED-D6400F68F825}" type="datetimeFigureOut">
              <a:rPr lang="es-MX" smtClean="0"/>
              <a:t>04/10/2016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11033128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FA55987-FE16-480F-94ED-D6400F68F825}" type="datetimeFigureOut">
              <a:rPr lang="es-MX" smtClean="0"/>
              <a:t>04/10/2016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36004678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FA55987-FE16-480F-94ED-D6400F68F825}" type="datetimeFigureOut">
              <a:rPr lang="es-MX" smtClean="0"/>
              <a:t>04/10/2016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36029855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FA55987-FE16-480F-94ED-D6400F68F825}" type="datetimeFigureOut">
              <a:rPr lang="es-MX" smtClean="0"/>
              <a:t>04/10/2016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D1E6A44-2877-41D6-88F8-725FDB0F7173}" type="slidenum">
              <a:rPr lang="es-MX" smtClean="0"/>
              <a:t>‹Nº›</a:t>
            </a:fld>
            <a:endParaRPr lang="es-MX"/>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49614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FA55987-FE16-480F-94ED-D6400F68F825}" type="datetimeFigureOut">
              <a:rPr lang="es-MX" smtClean="0"/>
              <a:t>04/10/2016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3654397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FA55987-FE16-480F-94ED-D6400F68F825}" type="datetimeFigureOut">
              <a:rPr lang="es-MX" smtClean="0"/>
              <a:t>04/10/2016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15947231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5FA55987-FE16-480F-94ED-D6400F68F825}" type="datetimeFigureOut">
              <a:rPr lang="es-MX" smtClean="0"/>
              <a:t>04/10/2016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37295704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5FA55987-FE16-480F-94ED-D6400F68F825}" type="datetimeFigureOut">
              <a:rPr lang="es-MX" smtClean="0"/>
              <a:t>04/10/2016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33762699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32232816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1144746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1E6A44-2877-41D6-88F8-725FDB0F7173}"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0893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8760517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1E6A44-2877-41D6-88F8-725FDB0F7173}"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1139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FA55987-FE16-480F-94ED-D6400F68F825}" type="datetimeFigureOut">
              <a:rPr lang="es-MX" smtClean="0"/>
              <a:t>04/10/2016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29751902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FA55987-FE16-480F-94ED-D6400F68F825}" type="datetimeFigureOut">
              <a:rPr lang="es-MX" smtClean="0"/>
              <a:t>04/10/2016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34925280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FA55987-FE16-480F-94ED-D6400F68F825}" type="datetimeFigureOut">
              <a:rPr lang="es-MX" smtClean="0"/>
              <a:t>04/10/2016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225287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FA55987-FE16-480F-94ED-D6400F68F825}" type="datetimeFigureOut">
              <a:rPr lang="es-MX" smtClean="0"/>
              <a:t>04/10/2016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7606947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FA55987-FE16-480F-94ED-D6400F68F825}" type="datetimeFigureOut">
              <a:rPr lang="es-MX" smtClean="0"/>
              <a:t>04/10/2016</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24045229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FA55987-FE16-480F-94ED-D6400F68F825}" type="datetimeFigureOut">
              <a:rPr lang="es-MX" smtClean="0"/>
              <a:t>04/10/2016</a:t>
            </a:fld>
            <a:endParaRPr lang="es-MX"/>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D1E6A44-2877-41D6-88F8-725FDB0F7173}" type="slidenum">
              <a:rPr lang="es-MX" smtClean="0"/>
              <a:t>‹Nº›</a:t>
            </a:fld>
            <a:endParaRPr lang="es-MX"/>
          </a:p>
        </p:txBody>
      </p:sp>
    </p:spTree>
    <p:extLst>
      <p:ext uri="{BB962C8B-B14F-4D97-AF65-F5344CB8AC3E}">
        <p14:creationId xmlns:p14="http://schemas.microsoft.com/office/powerpoint/2010/main" val="23338516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FA55987-FE16-480F-94ED-D6400F68F825}" type="datetimeFigureOut">
              <a:rPr lang="es-MX" smtClean="0"/>
              <a:t>04/10/2016</a:t>
            </a:fld>
            <a:endParaRPr lang="es-MX"/>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5052533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22270799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37322153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s-MX"/>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1D1E6A44-2877-41D6-88F8-725FDB0F7173}" type="slidenum">
              <a:rPr lang="es-MX" smtClean="0"/>
              <a:t>‹Nº›</a:t>
            </a:fld>
            <a:endParaRPr lang="es-MX"/>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477186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22660743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FA55987-FE16-480F-94ED-D6400F68F825}" type="datetimeFigureOut">
              <a:rPr lang="es-MX" smtClean="0"/>
              <a:t>04/10/2016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1124352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FA55987-FE16-480F-94ED-D6400F68F825}" type="datetimeFigureOut">
              <a:rPr lang="es-MX" smtClean="0"/>
              <a:t>04/10/2016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3823933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FA55987-FE16-480F-94ED-D6400F68F825}" type="datetimeFigureOut">
              <a:rPr lang="es-MX" smtClean="0"/>
              <a:t>04/10/2016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D1E6A44-2877-41D6-88F8-725FDB0F7173}" type="slidenum">
              <a:rPr lang="es-MX" smtClean="0"/>
              <a:t>‹Nº›</a:t>
            </a:fld>
            <a:endParaRPr lang="es-MX"/>
          </a:p>
        </p:txBody>
      </p:sp>
    </p:spTree>
    <p:extLst>
      <p:ext uri="{BB962C8B-B14F-4D97-AF65-F5344CB8AC3E}">
        <p14:creationId xmlns:p14="http://schemas.microsoft.com/office/powerpoint/2010/main" val="303239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theme" Target="../theme/theme6.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image" Target="../media/image5.pn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7.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theme" Target="../theme/theme8.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19" Type="http://schemas.openxmlformats.org/officeDocument/2006/relationships/image" Target="../media/image10.jpg"/><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theme" Target="../theme/theme9.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5FA55987-FE16-480F-94ED-D6400F68F825}" type="datetimeFigureOut">
              <a:rPr lang="es-MX" smtClean="0"/>
              <a:t>04/10/2016</a:t>
            </a:fld>
            <a:endParaRPr lang="es-MX"/>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s-MX"/>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1D1E6A44-2877-41D6-88F8-725FDB0F7173}" type="slidenum">
              <a:rPr lang="es-MX" smtClean="0"/>
              <a:t>‹Nº›</a:t>
            </a:fld>
            <a:endParaRPr lang="es-MX"/>
          </a:p>
        </p:txBody>
      </p:sp>
    </p:spTree>
    <p:extLst>
      <p:ext uri="{BB962C8B-B14F-4D97-AF65-F5344CB8AC3E}">
        <p14:creationId xmlns:p14="http://schemas.microsoft.com/office/powerpoint/2010/main" val="2830503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55987-FE16-480F-94ED-D6400F68F825}" type="datetimeFigureOut">
              <a:rPr lang="es-MX" smtClean="0"/>
              <a:t>04/10/2016</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E6A44-2877-41D6-88F8-725FDB0F7173}" type="slidenum">
              <a:rPr lang="es-MX" smtClean="0"/>
              <a:t>‹Nº›</a:t>
            </a:fld>
            <a:endParaRPr lang="es-MX"/>
          </a:p>
        </p:txBody>
      </p:sp>
    </p:spTree>
    <p:extLst>
      <p:ext uri="{BB962C8B-B14F-4D97-AF65-F5344CB8AC3E}">
        <p14:creationId xmlns:p14="http://schemas.microsoft.com/office/powerpoint/2010/main" val="31937096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FA55987-FE16-480F-94ED-D6400F68F825}" type="datetimeFigureOut">
              <a:rPr lang="es-MX" smtClean="0"/>
              <a:t>04/10/2016</a:t>
            </a:fld>
            <a:endParaRPr lang="es-MX"/>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1E6A44-2877-41D6-88F8-725FDB0F7173}" type="slidenum">
              <a:rPr lang="es-MX" smtClean="0"/>
              <a:t>‹Nº›</a:t>
            </a:fld>
            <a:endParaRPr lang="es-MX"/>
          </a:p>
        </p:txBody>
      </p:sp>
    </p:spTree>
    <p:extLst>
      <p:ext uri="{BB962C8B-B14F-4D97-AF65-F5344CB8AC3E}">
        <p14:creationId xmlns:p14="http://schemas.microsoft.com/office/powerpoint/2010/main" val="15808497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5FA55987-FE16-480F-94ED-D6400F68F825}" type="datetimeFigureOut">
              <a:rPr lang="es-MX" smtClean="0"/>
              <a:t>04/10/2016</a:t>
            </a:fld>
            <a:endParaRPr lang="es-MX"/>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s-MX"/>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1D1E6A44-2877-41D6-88F8-725FDB0F7173}" type="slidenum">
              <a:rPr lang="es-MX" smtClean="0"/>
              <a:t>‹Nº›</a:t>
            </a:fld>
            <a:endParaRPr lang="es-MX"/>
          </a:p>
        </p:txBody>
      </p:sp>
    </p:spTree>
    <p:extLst>
      <p:ext uri="{BB962C8B-B14F-4D97-AF65-F5344CB8AC3E}">
        <p14:creationId xmlns:p14="http://schemas.microsoft.com/office/powerpoint/2010/main" val="177720560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FA55987-FE16-480F-94ED-D6400F68F825}" type="datetimeFigureOut">
              <a:rPr lang="es-MX" smtClean="0"/>
              <a:t>04/10/2016</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D1E6A44-2877-41D6-88F8-725FDB0F7173}" type="slidenum">
              <a:rPr lang="es-MX" smtClean="0"/>
              <a:t>‹Nº›</a:t>
            </a:fld>
            <a:endParaRPr lang="es-MX"/>
          </a:p>
        </p:txBody>
      </p:sp>
    </p:spTree>
    <p:extLst>
      <p:ext uri="{BB962C8B-B14F-4D97-AF65-F5344CB8AC3E}">
        <p14:creationId xmlns:p14="http://schemas.microsoft.com/office/powerpoint/2010/main" val="189762464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FA55987-FE16-480F-94ED-D6400F68F825}" type="datetimeFigureOut">
              <a:rPr lang="es-MX" smtClean="0"/>
              <a:t>04/10/2016</a:t>
            </a:fld>
            <a:endParaRPr lang="es-MX"/>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MX"/>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D1E6A44-2877-41D6-88F8-725FDB0F7173}" type="slidenum">
              <a:rPr lang="es-MX" smtClean="0"/>
              <a:t>‹Nº›</a:t>
            </a:fld>
            <a:endParaRPr lang="es-MX"/>
          </a:p>
        </p:txBody>
      </p:sp>
    </p:spTree>
    <p:extLst>
      <p:ext uri="{BB962C8B-B14F-4D97-AF65-F5344CB8AC3E}">
        <p14:creationId xmlns:p14="http://schemas.microsoft.com/office/powerpoint/2010/main" val="3285908423"/>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FA55987-FE16-480F-94ED-D6400F68F825}" type="datetimeFigureOut">
              <a:rPr lang="es-MX" smtClean="0"/>
              <a:t>04/10/2016</a:t>
            </a:fld>
            <a:endParaRPr lang="es-MX"/>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D1E6A44-2877-41D6-88F8-725FDB0F7173}" type="slidenum">
              <a:rPr lang="es-MX" smtClean="0"/>
              <a:t>‹Nº›</a:t>
            </a:fld>
            <a:endParaRPr lang="es-MX"/>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300911"/>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FA55987-FE16-480F-94ED-D6400F68F825}" type="datetimeFigureOut">
              <a:rPr lang="es-MX" smtClean="0"/>
              <a:t>04/10/2016</a:t>
            </a:fld>
            <a:endParaRPr lang="es-MX"/>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s-MX"/>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1D1E6A44-2877-41D6-88F8-725FDB0F7173}" type="slidenum">
              <a:rPr lang="es-MX" smtClean="0"/>
              <a:t>‹Nº›</a:t>
            </a:fld>
            <a:endParaRPr lang="es-MX"/>
          </a:p>
        </p:txBody>
      </p:sp>
    </p:spTree>
    <p:extLst>
      <p:ext uri="{BB962C8B-B14F-4D97-AF65-F5344CB8AC3E}">
        <p14:creationId xmlns:p14="http://schemas.microsoft.com/office/powerpoint/2010/main" val="703339285"/>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 id="2147483951" r:id="rId17"/>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FA55987-FE16-480F-94ED-D6400F68F825}" type="datetimeFigureOut">
              <a:rPr lang="es-MX" smtClean="0"/>
              <a:t>04/10/2016</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D1E6A44-2877-41D6-88F8-725FDB0F7173}" type="slidenum">
              <a:rPr lang="es-MX" smtClean="0"/>
              <a:t>‹Nº›</a:t>
            </a:fld>
            <a:endParaRPr lang="es-MX"/>
          </a:p>
        </p:txBody>
      </p:sp>
    </p:spTree>
    <p:extLst>
      <p:ext uri="{BB962C8B-B14F-4D97-AF65-F5344CB8AC3E}">
        <p14:creationId xmlns:p14="http://schemas.microsoft.com/office/powerpoint/2010/main" val="1991341569"/>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0448520">
            <a:off x="1327875" y="1041291"/>
            <a:ext cx="9026756" cy="3250096"/>
          </a:xfrm>
        </p:spPr>
        <p:txBody>
          <a:bodyPr>
            <a:noAutofit/>
          </a:bodyPr>
          <a:lstStyle/>
          <a:p>
            <a:r>
              <a:rPr lang="es-MX" sz="7200" dirty="0" smtClean="0">
                <a:solidFill>
                  <a:schemeClr val="accent1">
                    <a:lumMod val="50000"/>
                  </a:schemeClr>
                </a:solidFill>
                <a:latin typeface="Franklin Gothic Demi Cond" panose="020B0706030402020204" pitchFamily="34" charset="0"/>
              </a:rPr>
              <a:t>I</a:t>
            </a:r>
            <a:r>
              <a:rPr lang="es-MX" sz="7200" dirty="0" smtClean="0">
                <a:solidFill>
                  <a:srgbClr val="0070C0"/>
                </a:solidFill>
                <a:latin typeface="Franklin Gothic Demi Cond" panose="020B0706030402020204" pitchFamily="34" charset="0"/>
              </a:rPr>
              <a:t>d</a:t>
            </a:r>
            <a:r>
              <a:rPr lang="es-MX" sz="7200" dirty="0" smtClean="0">
                <a:solidFill>
                  <a:schemeClr val="accent1">
                    <a:lumMod val="50000"/>
                  </a:schemeClr>
                </a:solidFill>
                <a:latin typeface="Franklin Gothic Demi Cond" panose="020B0706030402020204" pitchFamily="34" charset="0"/>
              </a:rPr>
              <a:t>e</a:t>
            </a:r>
            <a:r>
              <a:rPr lang="es-MX" sz="7200" dirty="0" smtClean="0">
                <a:solidFill>
                  <a:srgbClr val="0070C0"/>
                </a:solidFill>
                <a:latin typeface="Franklin Gothic Demi Cond" panose="020B0706030402020204" pitchFamily="34" charset="0"/>
              </a:rPr>
              <a:t>n</a:t>
            </a:r>
            <a:r>
              <a:rPr lang="es-MX" sz="7200" dirty="0" smtClean="0">
                <a:solidFill>
                  <a:schemeClr val="accent1">
                    <a:lumMod val="50000"/>
                  </a:schemeClr>
                </a:solidFill>
                <a:latin typeface="Franklin Gothic Demi Cond" panose="020B0706030402020204" pitchFamily="34" charset="0"/>
              </a:rPr>
              <a:t>t</a:t>
            </a:r>
            <a:r>
              <a:rPr lang="es-MX" sz="7200" dirty="0" smtClean="0">
                <a:solidFill>
                  <a:srgbClr val="0070C0"/>
                </a:solidFill>
                <a:latin typeface="Franklin Gothic Demi Cond" panose="020B0706030402020204" pitchFamily="34" charset="0"/>
              </a:rPr>
              <a:t>i</a:t>
            </a:r>
            <a:r>
              <a:rPr lang="es-MX" sz="7200" dirty="0" smtClean="0">
                <a:solidFill>
                  <a:schemeClr val="accent1">
                    <a:lumMod val="50000"/>
                  </a:schemeClr>
                </a:solidFill>
                <a:latin typeface="Franklin Gothic Demi Cond" panose="020B0706030402020204" pitchFamily="34" charset="0"/>
              </a:rPr>
              <a:t>f</a:t>
            </a:r>
            <a:r>
              <a:rPr lang="es-MX" sz="7200" dirty="0" smtClean="0">
                <a:solidFill>
                  <a:srgbClr val="0070C0"/>
                </a:solidFill>
                <a:latin typeface="Franklin Gothic Demi Cond" panose="020B0706030402020204" pitchFamily="34" charset="0"/>
              </a:rPr>
              <a:t>i</a:t>
            </a:r>
            <a:r>
              <a:rPr lang="es-MX" sz="7200" dirty="0" smtClean="0">
                <a:solidFill>
                  <a:schemeClr val="accent1">
                    <a:lumMod val="50000"/>
                  </a:schemeClr>
                </a:solidFill>
                <a:latin typeface="Franklin Gothic Demi Cond" panose="020B0706030402020204" pitchFamily="34" charset="0"/>
              </a:rPr>
              <a:t>c</a:t>
            </a:r>
            <a:r>
              <a:rPr lang="es-MX" sz="7200" dirty="0" smtClean="0">
                <a:solidFill>
                  <a:srgbClr val="0070C0"/>
                </a:solidFill>
                <a:latin typeface="Franklin Gothic Demi Cond" panose="020B0706030402020204" pitchFamily="34" charset="0"/>
              </a:rPr>
              <a:t>a</a:t>
            </a:r>
            <a:r>
              <a:rPr lang="es-MX" sz="7200" dirty="0" smtClean="0">
                <a:solidFill>
                  <a:schemeClr val="accent1">
                    <a:lumMod val="50000"/>
                  </a:schemeClr>
                </a:solidFill>
                <a:latin typeface="Franklin Gothic Demi Cond" panose="020B0706030402020204" pitchFamily="34" charset="0"/>
              </a:rPr>
              <a:t>c</a:t>
            </a:r>
            <a:r>
              <a:rPr lang="es-MX" sz="7200" dirty="0" smtClean="0">
                <a:solidFill>
                  <a:srgbClr val="0070C0"/>
                </a:solidFill>
                <a:latin typeface="Franklin Gothic Demi Cond" panose="020B0706030402020204" pitchFamily="34" charset="0"/>
              </a:rPr>
              <a:t>i</a:t>
            </a:r>
            <a:r>
              <a:rPr lang="es-MX" sz="7200" dirty="0" smtClean="0">
                <a:solidFill>
                  <a:schemeClr val="accent1">
                    <a:lumMod val="50000"/>
                  </a:schemeClr>
                </a:solidFill>
                <a:latin typeface="Franklin Gothic Demi Cond" panose="020B0706030402020204" pitchFamily="34" charset="0"/>
              </a:rPr>
              <a:t>ó</a:t>
            </a:r>
            <a:r>
              <a:rPr lang="es-MX" sz="7200" dirty="0" smtClean="0">
                <a:solidFill>
                  <a:srgbClr val="0070C0"/>
                </a:solidFill>
                <a:latin typeface="Franklin Gothic Demi Cond" panose="020B0706030402020204" pitchFamily="34" charset="0"/>
              </a:rPr>
              <a:t>n</a:t>
            </a:r>
            <a:r>
              <a:rPr lang="es-MX" sz="7200" dirty="0" smtClean="0">
                <a:solidFill>
                  <a:schemeClr val="accent1">
                    <a:lumMod val="50000"/>
                  </a:schemeClr>
                </a:solidFill>
                <a:latin typeface="Franklin Gothic Demi Cond" panose="020B0706030402020204" pitchFamily="34" charset="0"/>
              </a:rPr>
              <a:t> d</a:t>
            </a:r>
            <a:r>
              <a:rPr lang="es-MX" sz="7200" dirty="0" smtClean="0">
                <a:solidFill>
                  <a:srgbClr val="0070C0"/>
                </a:solidFill>
                <a:latin typeface="Franklin Gothic Demi Cond" panose="020B0706030402020204" pitchFamily="34" charset="0"/>
              </a:rPr>
              <a:t>e</a:t>
            </a:r>
            <a:r>
              <a:rPr lang="es-MX" sz="7200" dirty="0" smtClean="0">
                <a:solidFill>
                  <a:schemeClr val="accent1">
                    <a:lumMod val="50000"/>
                  </a:schemeClr>
                </a:solidFill>
                <a:latin typeface="Franklin Gothic Demi Cond" panose="020B0706030402020204" pitchFamily="34" charset="0"/>
              </a:rPr>
              <a:t> l</a:t>
            </a:r>
            <a:r>
              <a:rPr lang="es-MX" sz="7200" dirty="0" smtClean="0">
                <a:solidFill>
                  <a:srgbClr val="0070C0"/>
                </a:solidFill>
                <a:latin typeface="Franklin Gothic Demi Cond" panose="020B0706030402020204" pitchFamily="34" charset="0"/>
              </a:rPr>
              <a:t>a</a:t>
            </a:r>
            <a:r>
              <a:rPr lang="es-MX" sz="7200" dirty="0" smtClean="0">
                <a:solidFill>
                  <a:schemeClr val="accent1">
                    <a:lumMod val="50000"/>
                  </a:schemeClr>
                </a:solidFill>
                <a:latin typeface="Franklin Gothic Demi Cond" panose="020B0706030402020204" pitchFamily="34" charset="0"/>
              </a:rPr>
              <a:t> e</a:t>
            </a:r>
            <a:r>
              <a:rPr lang="es-MX" sz="7200" dirty="0" smtClean="0">
                <a:solidFill>
                  <a:srgbClr val="0070C0"/>
                </a:solidFill>
                <a:latin typeface="Franklin Gothic Demi Cond" panose="020B0706030402020204" pitchFamily="34" charset="0"/>
              </a:rPr>
              <a:t>v</a:t>
            </a:r>
            <a:r>
              <a:rPr lang="es-MX" sz="7200" dirty="0" smtClean="0">
                <a:solidFill>
                  <a:schemeClr val="accent1">
                    <a:lumMod val="50000"/>
                  </a:schemeClr>
                </a:solidFill>
                <a:latin typeface="Franklin Gothic Demi Cond" panose="020B0706030402020204" pitchFamily="34" charset="0"/>
              </a:rPr>
              <a:t>o</a:t>
            </a:r>
            <a:r>
              <a:rPr lang="es-MX" sz="7200" dirty="0" smtClean="0">
                <a:solidFill>
                  <a:srgbClr val="0070C0"/>
                </a:solidFill>
                <a:latin typeface="Franklin Gothic Demi Cond" panose="020B0706030402020204" pitchFamily="34" charset="0"/>
              </a:rPr>
              <a:t>l</a:t>
            </a:r>
            <a:r>
              <a:rPr lang="es-MX" sz="7200" dirty="0" smtClean="0">
                <a:solidFill>
                  <a:schemeClr val="accent1">
                    <a:lumMod val="50000"/>
                  </a:schemeClr>
                </a:solidFill>
                <a:latin typeface="Franklin Gothic Demi Cond" panose="020B0706030402020204" pitchFamily="34" charset="0"/>
              </a:rPr>
              <a:t>u</a:t>
            </a:r>
            <a:r>
              <a:rPr lang="es-MX" sz="7200" dirty="0" smtClean="0">
                <a:solidFill>
                  <a:srgbClr val="0070C0"/>
                </a:solidFill>
                <a:latin typeface="Franklin Gothic Demi Cond" panose="020B0706030402020204" pitchFamily="34" charset="0"/>
              </a:rPr>
              <a:t>c</a:t>
            </a:r>
            <a:r>
              <a:rPr lang="es-MX" sz="7200" dirty="0" smtClean="0">
                <a:solidFill>
                  <a:schemeClr val="accent1">
                    <a:lumMod val="50000"/>
                  </a:schemeClr>
                </a:solidFill>
                <a:latin typeface="Franklin Gothic Demi Cond" panose="020B0706030402020204" pitchFamily="34" charset="0"/>
              </a:rPr>
              <a:t>i</a:t>
            </a:r>
            <a:r>
              <a:rPr lang="es-MX" sz="7200" dirty="0" smtClean="0">
                <a:solidFill>
                  <a:srgbClr val="0070C0"/>
                </a:solidFill>
                <a:latin typeface="Franklin Gothic Demi Cond" panose="020B0706030402020204" pitchFamily="34" charset="0"/>
              </a:rPr>
              <a:t>ó</a:t>
            </a:r>
            <a:r>
              <a:rPr lang="es-MX" sz="7200" dirty="0" smtClean="0">
                <a:solidFill>
                  <a:schemeClr val="accent1">
                    <a:lumMod val="50000"/>
                  </a:schemeClr>
                </a:solidFill>
                <a:latin typeface="Franklin Gothic Demi Cond" panose="020B0706030402020204" pitchFamily="34" charset="0"/>
              </a:rPr>
              <a:t>n d</a:t>
            </a:r>
            <a:r>
              <a:rPr lang="es-MX" sz="7200" dirty="0" smtClean="0">
                <a:solidFill>
                  <a:srgbClr val="0070C0"/>
                </a:solidFill>
                <a:latin typeface="Franklin Gothic Demi Cond" panose="020B0706030402020204" pitchFamily="34" charset="0"/>
              </a:rPr>
              <a:t>e</a:t>
            </a:r>
            <a:r>
              <a:rPr lang="es-MX" sz="7200" dirty="0" smtClean="0">
                <a:solidFill>
                  <a:schemeClr val="accent1">
                    <a:lumMod val="50000"/>
                  </a:schemeClr>
                </a:solidFill>
                <a:latin typeface="Franklin Gothic Demi Cond" panose="020B0706030402020204" pitchFamily="34" charset="0"/>
              </a:rPr>
              <a:t> l</a:t>
            </a:r>
            <a:r>
              <a:rPr lang="es-MX" sz="7200" dirty="0" smtClean="0">
                <a:solidFill>
                  <a:srgbClr val="0070C0"/>
                </a:solidFill>
                <a:latin typeface="Franklin Gothic Demi Cond" panose="020B0706030402020204" pitchFamily="34" charset="0"/>
              </a:rPr>
              <a:t>a</a:t>
            </a:r>
            <a:r>
              <a:rPr lang="es-MX" sz="7200" dirty="0" smtClean="0">
                <a:solidFill>
                  <a:schemeClr val="accent1">
                    <a:lumMod val="50000"/>
                  </a:schemeClr>
                </a:solidFill>
                <a:latin typeface="Franklin Gothic Demi Cond" panose="020B0706030402020204" pitchFamily="34" charset="0"/>
              </a:rPr>
              <a:t>s f</a:t>
            </a:r>
            <a:r>
              <a:rPr lang="es-MX" sz="7200" dirty="0" smtClean="0">
                <a:solidFill>
                  <a:srgbClr val="0070C0"/>
                </a:solidFill>
                <a:latin typeface="Franklin Gothic Demi Cond" panose="020B0706030402020204" pitchFamily="34" charset="0"/>
              </a:rPr>
              <a:t>u</a:t>
            </a:r>
            <a:r>
              <a:rPr lang="es-MX" sz="7200" dirty="0" smtClean="0">
                <a:solidFill>
                  <a:schemeClr val="accent1">
                    <a:lumMod val="50000"/>
                  </a:schemeClr>
                </a:solidFill>
                <a:latin typeface="Franklin Gothic Demi Cond" panose="020B0706030402020204" pitchFamily="34" charset="0"/>
              </a:rPr>
              <a:t>n</a:t>
            </a:r>
            <a:r>
              <a:rPr lang="es-MX" sz="7200" dirty="0" smtClean="0">
                <a:solidFill>
                  <a:srgbClr val="0070C0"/>
                </a:solidFill>
                <a:latin typeface="Franklin Gothic Demi Cond" panose="020B0706030402020204" pitchFamily="34" charset="0"/>
              </a:rPr>
              <a:t>c</a:t>
            </a:r>
            <a:r>
              <a:rPr lang="es-MX" sz="7200" dirty="0" smtClean="0">
                <a:solidFill>
                  <a:schemeClr val="accent1">
                    <a:lumMod val="50000"/>
                  </a:schemeClr>
                </a:solidFill>
                <a:latin typeface="Franklin Gothic Demi Cond" panose="020B0706030402020204" pitchFamily="34" charset="0"/>
              </a:rPr>
              <a:t>i</a:t>
            </a:r>
            <a:r>
              <a:rPr lang="es-MX" sz="7200" dirty="0" smtClean="0">
                <a:solidFill>
                  <a:srgbClr val="0070C0"/>
                </a:solidFill>
                <a:latin typeface="Franklin Gothic Demi Cond" panose="020B0706030402020204" pitchFamily="34" charset="0"/>
              </a:rPr>
              <a:t>o</a:t>
            </a:r>
            <a:r>
              <a:rPr lang="es-MX" sz="7200" dirty="0" smtClean="0">
                <a:solidFill>
                  <a:schemeClr val="accent1">
                    <a:lumMod val="50000"/>
                  </a:schemeClr>
                </a:solidFill>
                <a:latin typeface="Franklin Gothic Demi Cond" panose="020B0706030402020204" pitchFamily="34" charset="0"/>
              </a:rPr>
              <a:t>n</a:t>
            </a:r>
            <a:r>
              <a:rPr lang="es-MX" sz="7200" dirty="0" smtClean="0">
                <a:solidFill>
                  <a:srgbClr val="0070C0"/>
                </a:solidFill>
                <a:latin typeface="Franklin Gothic Demi Cond" panose="020B0706030402020204" pitchFamily="34" charset="0"/>
              </a:rPr>
              <a:t>e</a:t>
            </a:r>
            <a:r>
              <a:rPr lang="es-MX" sz="7200" dirty="0" smtClean="0">
                <a:solidFill>
                  <a:schemeClr val="accent1">
                    <a:lumMod val="50000"/>
                  </a:schemeClr>
                </a:solidFill>
                <a:latin typeface="Franklin Gothic Demi Cond" panose="020B0706030402020204" pitchFamily="34" charset="0"/>
              </a:rPr>
              <a:t>s d</a:t>
            </a:r>
            <a:r>
              <a:rPr lang="es-MX" sz="7200" dirty="0" smtClean="0">
                <a:solidFill>
                  <a:srgbClr val="0070C0"/>
                </a:solidFill>
                <a:latin typeface="Franklin Gothic Demi Cond" panose="020B0706030402020204" pitchFamily="34" charset="0"/>
              </a:rPr>
              <a:t>e</a:t>
            </a:r>
            <a:r>
              <a:rPr lang="es-MX" sz="7200" dirty="0" smtClean="0">
                <a:solidFill>
                  <a:schemeClr val="accent1">
                    <a:lumMod val="50000"/>
                  </a:schemeClr>
                </a:solidFill>
                <a:latin typeface="Franklin Gothic Demi Cond" panose="020B0706030402020204" pitchFamily="34" charset="0"/>
              </a:rPr>
              <a:t> l</a:t>
            </a:r>
            <a:r>
              <a:rPr lang="es-MX" sz="7200" dirty="0" smtClean="0">
                <a:solidFill>
                  <a:srgbClr val="0070C0"/>
                </a:solidFill>
                <a:latin typeface="Franklin Gothic Demi Cond" panose="020B0706030402020204" pitchFamily="34" charset="0"/>
              </a:rPr>
              <a:t>a </a:t>
            </a:r>
            <a:r>
              <a:rPr lang="es-MX" sz="7200" dirty="0" smtClean="0">
                <a:solidFill>
                  <a:schemeClr val="accent1">
                    <a:lumMod val="50000"/>
                  </a:schemeClr>
                </a:solidFill>
                <a:latin typeface="Franklin Gothic Demi Cond" panose="020B0706030402020204" pitchFamily="34" charset="0"/>
              </a:rPr>
              <a:t>s</a:t>
            </a:r>
            <a:r>
              <a:rPr lang="es-MX" sz="7200" dirty="0" smtClean="0">
                <a:solidFill>
                  <a:srgbClr val="0070C0"/>
                </a:solidFill>
                <a:latin typeface="Franklin Gothic Demi Cond" panose="020B0706030402020204" pitchFamily="34" charset="0"/>
              </a:rPr>
              <a:t>o</a:t>
            </a:r>
            <a:r>
              <a:rPr lang="es-MX" sz="7200" dirty="0" smtClean="0">
                <a:solidFill>
                  <a:schemeClr val="accent1">
                    <a:lumMod val="50000"/>
                  </a:schemeClr>
                </a:solidFill>
                <a:latin typeface="Franklin Gothic Demi Cond" panose="020B0706030402020204" pitchFamily="34" charset="0"/>
              </a:rPr>
              <a:t>c</a:t>
            </a:r>
            <a:r>
              <a:rPr lang="es-MX" sz="7200" dirty="0" smtClean="0">
                <a:solidFill>
                  <a:srgbClr val="0070C0"/>
                </a:solidFill>
                <a:latin typeface="Franklin Gothic Demi Cond" panose="020B0706030402020204" pitchFamily="34" charset="0"/>
              </a:rPr>
              <a:t>i</a:t>
            </a:r>
            <a:r>
              <a:rPr lang="es-MX" sz="7200" dirty="0" smtClean="0">
                <a:solidFill>
                  <a:schemeClr val="accent1">
                    <a:lumMod val="50000"/>
                  </a:schemeClr>
                </a:solidFill>
                <a:latin typeface="Franklin Gothic Demi Cond" panose="020B0706030402020204" pitchFamily="34" charset="0"/>
              </a:rPr>
              <a:t>e</a:t>
            </a:r>
            <a:r>
              <a:rPr lang="es-MX" sz="7200" dirty="0" smtClean="0">
                <a:solidFill>
                  <a:srgbClr val="0070C0"/>
                </a:solidFill>
                <a:latin typeface="Franklin Gothic Demi Cond" panose="020B0706030402020204" pitchFamily="34" charset="0"/>
              </a:rPr>
              <a:t>d</a:t>
            </a:r>
            <a:r>
              <a:rPr lang="es-MX" sz="7200" dirty="0" smtClean="0">
                <a:solidFill>
                  <a:schemeClr val="accent1">
                    <a:lumMod val="50000"/>
                  </a:schemeClr>
                </a:solidFill>
                <a:latin typeface="Franklin Gothic Demi Cond" panose="020B0706030402020204" pitchFamily="34" charset="0"/>
              </a:rPr>
              <a:t>a</a:t>
            </a:r>
            <a:r>
              <a:rPr lang="es-MX" sz="7200" dirty="0" smtClean="0">
                <a:solidFill>
                  <a:srgbClr val="0070C0"/>
                </a:solidFill>
                <a:latin typeface="Franklin Gothic Demi Cond" panose="020B0706030402020204" pitchFamily="34" charset="0"/>
              </a:rPr>
              <a:t>d</a:t>
            </a:r>
            <a:r>
              <a:rPr lang="es-MX" sz="7200" dirty="0" smtClean="0">
                <a:solidFill>
                  <a:schemeClr val="accent1">
                    <a:lumMod val="50000"/>
                  </a:schemeClr>
                </a:solidFill>
                <a:latin typeface="Franklin Gothic Demi Cond" panose="020B0706030402020204" pitchFamily="34" charset="0"/>
              </a:rPr>
              <a:t>.</a:t>
            </a:r>
            <a:endParaRPr lang="es-MX" sz="7200" dirty="0">
              <a:solidFill>
                <a:schemeClr val="accent1">
                  <a:lumMod val="50000"/>
                </a:schemeClr>
              </a:solidFill>
              <a:latin typeface="Franklin Gothic Demi Cond" panose="020B0706030402020204" pitchFamily="34" charset="0"/>
            </a:endParaRPr>
          </a:p>
        </p:txBody>
      </p:sp>
    </p:spTree>
    <p:extLst>
      <p:ext uri="{BB962C8B-B14F-4D97-AF65-F5344CB8AC3E}">
        <p14:creationId xmlns:p14="http://schemas.microsoft.com/office/powerpoint/2010/main" val="29128891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63927" y="222707"/>
            <a:ext cx="9688995" cy="5204059"/>
          </a:xfrm>
        </p:spPr>
        <p:txBody>
          <a:bodyPr/>
          <a:lstStyle/>
          <a:p>
            <a:r>
              <a:rPr lang="es-MX" sz="4000" dirty="0">
                <a:solidFill>
                  <a:schemeClr val="tx1"/>
                </a:solidFill>
                <a:latin typeface="Franklin Gothic Demi Cond" panose="020B0706030402020204" pitchFamily="34" charset="0"/>
              </a:rPr>
              <a:t>IDENTIFICACION DE LAS FUNCIONES DE LA </a:t>
            </a:r>
            <a:r>
              <a:rPr lang="es-MX" sz="4000" dirty="0" smtClean="0">
                <a:solidFill>
                  <a:schemeClr val="tx1"/>
                </a:solidFill>
                <a:latin typeface="Franklin Gothic Demi Cond" panose="020B0706030402020204" pitchFamily="34" charset="0"/>
              </a:rPr>
              <a:t>SOCIEDAD</a:t>
            </a:r>
            <a:r>
              <a:rPr lang="es-MX" sz="2400" dirty="0" smtClean="0">
                <a:solidFill>
                  <a:schemeClr val="tx1"/>
                </a:solidFill>
              </a:rPr>
              <a:t>.</a:t>
            </a:r>
            <a:br>
              <a:rPr lang="es-MX" sz="2400" dirty="0" smtClean="0">
                <a:solidFill>
                  <a:schemeClr val="tx1"/>
                </a:solidFill>
              </a:rPr>
            </a:br>
            <a:r>
              <a:rPr lang="es-MX" sz="2400" dirty="0" smtClean="0">
                <a:solidFill>
                  <a:schemeClr val="tx1"/>
                </a:solidFill>
              </a:rPr>
              <a:t/>
            </a:r>
            <a:br>
              <a:rPr lang="es-MX" sz="2400" dirty="0" smtClean="0">
                <a:solidFill>
                  <a:schemeClr val="tx1"/>
                </a:solidFill>
              </a:rPr>
            </a:br>
            <a:r>
              <a:rPr lang="es-MX" sz="2400" dirty="0">
                <a:solidFill>
                  <a:schemeClr val="tx1"/>
                </a:solidFill>
              </a:rPr>
              <a:t/>
            </a:r>
            <a:br>
              <a:rPr lang="es-MX" sz="2400" dirty="0">
                <a:solidFill>
                  <a:schemeClr val="tx1"/>
                </a:solidFill>
              </a:rPr>
            </a:br>
            <a:r>
              <a:rPr lang="es-MX" sz="2400" dirty="0" smtClean="0">
                <a:solidFill>
                  <a:schemeClr val="tx1"/>
                </a:solidFill>
              </a:rPr>
              <a:t/>
            </a:r>
            <a:br>
              <a:rPr lang="es-MX" sz="2400" dirty="0" smtClean="0">
                <a:solidFill>
                  <a:schemeClr val="tx1"/>
                </a:solidFill>
              </a:rPr>
            </a:br>
            <a:r>
              <a:rPr lang="es-MX" sz="3200" cap="none" dirty="0">
                <a:solidFill>
                  <a:schemeClr val="tx1"/>
                </a:solidFill>
                <a:latin typeface="Carlito" panose="020F0502020204030204" pitchFamily="34" charset="0"/>
                <a:cs typeface="Carlito" panose="020F0502020204030204" pitchFamily="34" charset="0"/>
              </a:rPr>
              <a:t>E</a:t>
            </a:r>
            <a:r>
              <a:rPr lang="es-MX" sz="3200" cap="none" dirty="0" smtClean="0">
                <a:solidFill>
                  <a:schemeClr val="tx1"/>
                </a:solidFill>
                <a:latin typeface="Carlito" panose="020F0502020204030204" pitchFamily="34" charset="0"/>
                <a:cs typeface="Carlito" panose="020F0502020204030204" pitchFamily="34" charset="0"/>
              </a:rPr>
              <a:t>s la actitud consciente del hombre ante los fenómenos de la vida social y su propia condición social, iniciándose espontánea y conscientemente contra los factores que lo limiten, lo opriman y lo exploten, de manera tal que lo impulse de manera inevitable a un cambio social. el orden social: en toda sociedad, independientemente de su tamaño y grado de complejidad, se verifica la existencia de un orden social producto.</a:t>
            </a:r>
            <a:r>
              <a:rPr lang="es-MX" sz="2400" dirty="0">
                <a:solidFill>
                  <a:schemeClr val="tx1"/>
                </a:solidFill>
              </a:rPr>
              <a:t/>
            </a:r>
            <a:br>
              <a:rPr lang="es-MX" sz="2400" dirty="0">
                <a:solidFill>
                  <a:schemeClr val="tx1"/>
                </a:solidFill>
              </a:rPr>
            </a:br>
            <a:endParaRPr lang="es-MX" sz="2400" dirty="0">
              <a:solidFill>
                <a:schemeClr val="tx1"/>
              </a:solidFill>
            </a:endParaRPr>
          </a:p>
        </p:txBody>
      </p:sp>
      <p:sp>
        <p:nvSpPr>
          <p:cNvPr id="3" name="Subtítulo 2"/>
          <p:cNvSpPr>
            <a:spLocks noGrp="1"/>
          </p:cNvSpPr>
          <p:nvPr>
            <p:ph type="subTitle" idx="1"/>
          </p:nvPr>
        </p:nvSpPr>
        <p:spPr>
          <a:xfrm>
            <a:off x="1562100" y="4989443"/>
            <a:ext cx="385970" cy="149820"/>
          </a:xfrm>
        </p:spPr>
        <p:txBody>
          <a:bodyPr>
            <a:normAutofit fontScale="25000" lnSpcReduction="20000"/>
          </a:bodyPr>
          <a:lstStyle/>
          <a:p>
            <a:endParaRPr lang="es-MX" dirty="0"/>
          </a:p>
        </p:txBody>
      </p:sp>
    </p:spTree>
    <p:extLst>
      <p:ext uri="{BB962C8B-B14F-4D97-AF65-F5344CB8AC3E}">
        <p14:creationId xmlns:p14="http://schemas.microsoft.com/office/powerpoint/2010/main" val="207921278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18052" y="-1"/>
            <a:ext cx="9283148" cy="5526157"/>
          </a:xfrm>
        </p:spPr>
        <p:txBody>
          <a:bodyPr/>
          <a:lstStyle/>
          <a:p>
            <a:r>
              <a:rPr lang="es-MX" sz="3600" b="1" dirty="0" smtClean="0">
                <a:solidFill>
                  <a:schemeClr val="accent2">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IDENTIFICACIÓN DE SOCIEDAD </a:t>
            </a:r>
            <a:r>
              <a:rPr lang="es-MX" sz="360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r>
            <a:br>
              <a:rPr lang="es-MX" sz="360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br>
            <a:r>
              <a:rPr lang="es-MX" sz="360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LAS CARACTERÍSTICAS DE LA SOCIEDAD</a:t>
            </a:r>
            <a:r>
              <a:rPr lang="es-MX" sz="2000" dirty="0" smtClean="0">
                <a:solidFill>
                  <a:schemeClr val="tx1"/>
                </a:solidFill>
              </a:rPr>
              <a:t>.</a:t>
            </a:r>
            <a:br>
              <a:rPr lang="es-MX" sz="2000" dirty="0" smtClean="0">
                <a:solidFill>
                  <a:schemeClr val="tx1"/>
                </a:solidFill>
              </a:rPr>
            </a:br>
            <a:r>
              <a:rPr lang="es-MX" sz="2000" dirty="0" smtClean="0">
                <a:solidFill>
                  <a:schemeClr val="tx1"/>
                </a:solidFill>
              </a:rPr>
              <a:t> </a:t>
            </a:r>
            <a:r>
              <a:rPr lang="es-MX" sz="2800" dirty="0">
                <a:solidFill>
                  <a:schemeClr val="tx1"/>
                </a:solidFill>
                <a:latin typeface="Microsoft YaHei" panose="020B0503020204020204" pitchFamily="34" charset="-122"/>
                <a:ea typeface="Microsoft YaHei" panose="020B0503020204020204" pitchFamily="34" charset="-122"/>
              </a:rPr>
              <a:t>Las personas de una sociedad constituyen una unidad demográfica, es decir, pueden considerarse como una población total, la sociedad existe dentro de una zona geográfica común está constituida por grandes grupos que se diferencian entre sí por su función social de sociedad,  sistema o conjunto de relaciones que se establecen entre los individuos</a:t>
            </a:r>
            <a:r>
              <a:rPr lang="es-MX" sz="2800" dirty="0" smtClean="0">
                <a:solidFill>
                  <a:schemeClr val="tx1"/>
                </a:solidFill>
                <a:latin typeface="Microsoft YaHei" panose="020B0503020204020204" pitchFamily="34" charset="-122"/>
                <a:ea typeface="Microsoft YaHei" panose="020B0503020204020204" pitchFamily="34" charset="-122"/>
              </a:rPr>
              <a:t>.</a:t>
            </a:r>
            <a:endParaRPr lang="es-MX" sz="6600" dirty="0">
              <a:solidFill>
                <a:schemeClr val="tx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553436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49186" y="183875"/>
            <a:ext cx="8689976" cy="4800598"/>
          </a:xfrm>
        </p:spPr>
        <p:txBody>
          <a:bodyPr>
            <a:noAutofit/>
          </a:bodyPr>
          <a:lstStyle/>
          <a:p>
            <a:r>
              <a:rPr lang="es-MX" sz="3600" dirty="0">
                <a:latin typeface="Aharoni" panose="02010803020104030203" pitchFamily="2" charset="-79"/>
                <a:cs typeface="Aharoni" panose="02010803020104030203" pitchFamily="2" charset="-79"/>
              </a:rPr>
              <a:t>ORGANIZACIÓN </a:t>
            </a:r>
            <a:r>
              <a:rPr lang="es-MX" sz="3600" dirty="0" smtClean="0">
                <a:latin typeface="Aharoni" panose="02010803020104030203" pitchFamily="2" charset="-79"/>
                <a:cs typeface="Aharoni" panose="02010803020104030203" pitchFamily="2" charset="-79"/>
              </a:rPr>
              <a:t>SOCIAL.</a:t>
            </a:r>
            <a:r>
              <a:rPr lang="es-MX" sz="2800" dirty="0" smtClean="0">
                <a:latin typeface="Aharoni" panose="02010803020104030203" pitchFamily="2" charset="-79"/>
                <a:cs typeface="Aharoni" panose="02010803020104030203" pitchFamily="2" charset="-79"/>
              </a:rPr>
              <a:t/>
            </a:r>
            <a:br>
              <a:rPr lang="es-MX" sz="2800" dirty="0" smtClean="0">
                <a:latin typeface="Aharoni" panose="02010803020104030203" pitchFamily="2" charset="-79"/>
                <a:cs typeface="Aharoni" panose="02010803020104030203" pitchFamily="2" charset="-79"/>
              </a:rPr>
            </a:br>
            <a:r>
              <a:rPr lang="es-MX" sz="3200" dirty="0" smtClean="0"/>
              <a:t>Una </a:t>
            </a:r>
            <a:r>
              <a:rPr lang="es-MX" sz="3200" dirty="0"/>
              <a:t>organización social o ciudadana es un grupo de personas que entre si interactúan, en virtud de que mantienen determinadas relaciones sociales con el fin de obtener ciertos objetivos. También puede definirse en un sentido más estrecho como cualquier institución en una sociedad que trabaja para socializar a los grupos o gente que pertenece a ellos</a:t>
            </a:r>
            <a:r>
              <a:rPr lang="es-MX" sz="3200" dirty="0" smtClean="0"/>
              <a:t>.</a:t>
            </a:r>
            <a:endParaRPr lang="es-MX" sz="3200" dirty="0"/>
          </a:p>
        </p:txBody>
      </p:sp>
      <p:sp>
        <p:nvSpPr>
          <p:cNvPr id="3" name="Subtítulo 2"/>
          <p:cNvSpPr>
            <a:spLocks noGrp="1"/>
          </p:cNvSpPr>
          <p:nvPr>
            <p:ph type="subTitle" idx="1"/>
          </p:nvPr>
        </p:nvSpPr>
        <p:spPr>
          <a:xfrm flipH="1">
            <a:off x="1510748" y="4711148"/>
            <a:ext cx="240264" cy="546651"/>
          </a:xfrm>
        </p:spPr>
        <p:txBody>
          <a:bodyPr/>
          <a:lstStyle/>
          <a:p>
            <a:r>
              <a:rPr lang="es-MX" dirty="0" smtClean="0"/>
              <a:t>.</a:t>
            </a:r>
            <a:endParaRPr lang="es-MX" dirty="0"/>
          </a:p>
        </p:txBody>
      </p:sp>
    </p:spTree>
    <p:extLst>
      <p:ext uri="{BB962C8B-B14F-4D97-AF65-F5344CB8AC3E}">
        <p14:creationId xmlns:p14="http://schemas.microsoft.com/office/powerpoint/2010/main" val="24114542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51560" y="375138"/>
            <a:ext cx="11140440" cy="5955324"/>
          </a:xfrm>
        </p:spPr>
        <p:txBody>
          <a:bodyPr/>
          <a:lstStyle/>
          <a:p>
            <a:pPr algn="ctr"/>
            <a:r>
              <a:rPr lang="es-MX" sz="4000" b="1" dirty="0" smtClean="0"/>
              <a:t>T</a:t>
            </a:r>
            <a:r>
              <a:rPr lang="es-MX" sz="3600" b="1" dirty="0" smtClean="0"/>
              <a:t>IPOS DE ORGANIZACIONES:</a:t>
            </a:r>
            <a:r>
              <a:rPr lang="es-MX" sz="2400" dirty="0" smtClean="0"/>
              <a:t/>
            </a:r>
            <a:br>
              <a:rPr lang="es-MX" sz="2400" dirty="0" smtClean="0"/>
            </a:br>
            <a:r>
              <a:rPr lang="es-MX" sz="3200" dirty="0" smtClean="0">
                <a:latin typeface="Arial" panose="020B0604020202020204" pitchFamily="34" charset="0"/>
                <a:cs typeface="Arial" panose="020B0604020202020204" pitchFamily="34" charset="0"/>
              </a:rPr>
              <a:t>1</a:t>
            </a:r>
            <a:r>
              <a:rPr lang="es-MX" sz="2800" dirty="0" smtClean="0">
                <a:latin typeface="Arial" panose="020B0604020202020204" pitchFamily="34" charset="0"/>
                <a:cs typeface="Arial" panose="020B0604020202020204" pitchFamily="34" charset="0"/>
              </a:rPr>
              <a:t>) La familia: siempre ha sido la base de la sociedad, a través de la historia existieron diversas formas de organización familiar como el matriarcado, la familia </a:t>
            </a:r>
            <a:r>
              <a:rPr lang="es-MX" sz="2800" dirty="0" err="1" smtClean="0">
                <a:latin typeface="Arial" panose="020B0604020202020204" pitchFamily="34" charset="0"/>
                <a:cs typeface="Arial" panose="020B0604020202020204" pitchFamily="34" charset="0"/>
              </a:rPr>
              <a:t>punalúa</a:t>
            </a:r>
            <a:r>
              <a:rPr lang="es-MX" sz="2800" dirty="0" smtClean="0">
                <a:latin typeface="Arial" panose="020B0604020202020204" pitchFamily="34" charset="0"/>
                <a:cs typeface="Arial" panose="020B0604020202020204" pitchFamily="34" charset="0"/>
              </a:rPr>
              <a:t>, la familia </a:t>
            </a:r>
            <a:r>
              <a:rPr lang="es-MX" sz="2800" dirty="0" err="1" smtClean="0">
                <a:latin typeface="Arial" panose="020B0604020202020204" pitchFamily="34" charset="0"/>
                <a:cs typeface="Arial" panose="020B0604020202020204" pitchFamily="34" charset="0"/>
              </a:rPr>
              <a:t>sindiásmica</a:t>
            </a:r>
            <a:r>
              <a:rPr lang="es-MX" sz="2800" dirty="0" smtClean="0">
                <a:latin typeface="Arial" panose="020B0604020202020204" pitchFamily="34" charset="0"/>
                <a:cs typeface="Arial" panose="020B0604020202020204" pitchFamily="34" charset="0"/>
              </a:rPr>
              <a:t>, el patriarcado y la familia. </a:t>
            </a:r>
            <a:br>
              <a:rPr lang="es-MX" sz="2800" dirty="0" smtClean="0">
                <a:latin typeface="Arial" panose="020B0604020202020204" pitchFamily="34" charset="0"/>
                <a:cs typeface="Arial" panose="020B0604020202020204" pitchFamily="34" charset="0"/>
              </a:rPr>
            </a:br>
            <a:r>
              <a:rPr lang="es-MX" sz="2800" dirty="0" smtClean="0">
                <a:latin typeface="Arial" panose="020B0604020202020204" pitchFamily="34" charset="0"/>
                <a:cs typeface="Arial" panose="020B0604020202020204" pitchFamily="34" charset="0"/>
              </a:rPr>
              <a:t>2) Comunidad primitiva: nace con la aparición del hombre en la tierra y su desarrollo conforma diferentes formas de organización social: </a:t>
            </a:r>
            <a:br>
              <a:rPr lang="es-MX" sz="2800" dirty="0" smtClean="0">
                <a:latin typeface="Arial" panose="020B0604020202020204" pitchFamily="34" charset="0"/>
                <a:cs typeface="Arial" panose="020B0604020202020204" pitchFamily="34" charset="0"/>
              </a:rPr>
            </a:br>
            <a:r>
              <a:rPr lang="es-MX" sz="2800" dirty="0" smtClean="0">
                <a:latin typeface="Arial" panose="020B0604020202020204" pitchFamily="34" charset="0"/>
                <a:cs typeface="Arial" panose="020B0604020202020204" pitchFamily="34" charset="0"/>
              </a:rPr>
              <a:t/>
            </a:r>
            <a:br>
              <a:rPr lang="es-MX" sz="2800" dirty="0" smtClean="0">
                <a:latin typeface="Arial" panose="020B0604020202020204" pitchFamily="34" charset="0"/>
                <a:cs typeface="Arial" panose="020B0604020202020204" pitchFamily="34" charset="0"/>
              </a:rPr>
            </a:br>
            <a:r>
              <a:rPr lang="es-MX" sz="2800" dirty="0" smtClean="0">
                <a:latin typeface="Arial" panose="020B0604020202020204" pitchFamily="34" charset="0"/>
                <a:cs typeface="Arial" panose="020B0604020202020204" pitchFamily="34" charset="0"/>
              </a:rPr>
              <a:t>a) La horda: es la forma </a:t>
            </a:r>
            <a:r>
              <a:rPr lang="es-MX" sz="2800" dirty="0">
                <a:latin typeface="Arial" panose="020B0604020202020204" pitchFamily="34" charset="0"/>
                <a:cs typeface="Arial" panose="020B0604020202020204" pitchFamily="34" charset="0"/>
              </a:rPr>
              <a:t>más simple de la sociedad, son nómadas, no se distingue la paternidad, son un grupo muy reducido. </a:t>
            </a:r>
            <a:br>
              <a:rPr lang="es-MX" sz="2800" dirty="0">
                <a:latin typeface="Arial" panose="020B0604020202020204" pitchFamily="34" charset="0"/>
                <a:cs typeface="Arial" panose="020B0604020202020204" pitchFamily="34" charset="0"/>
              </a:rPr>
            </a:br>
            <a:r>
              <a:rPr lang="es-MX" sz="2800" dirty="0">
                <a:latin typeface="Arial" panose="020B0604020202020204" pitchFamily="34" charset="0"/>
                <a:cs typeface="Arial" panose="020B0604020202020204" pitchFamily="34" charset="0"/>
              </a:rPr>
              <a:t/>
            </a:r>
            <a:br>
              <a:rPr lang="es-MX" sz="2800" dirty="0">
                <a:latin typeface="Arial" panose="020B0604020202020204" pitchFamily="34" charset="0"/>
                <a:cs typeface="Arial" panose="020B0604020202020204" pitchFamily="34" charset="0"/>
              </a:rPr>
            </a:br>
            <a:r>
              <a:rPr lang="es-MX" sz="2800" dirty="0">
                <a:latin typeface="Arial" panose="020B0604020202020204" pitchFamily="34" charset="0"/>
                <a:cs typeface="Arial" panose="020B0604020202020204" pitchFamily="34" charset="0"/>
              </a:rPr>
              <a:t>b) El clan: son exogámicos, eligen su pareja. </a:t>
            </a:r>
            <a:r>
              <a:rPr lang="es-MX" sz="3200" dirty="0">
                <a:latin typeface="Arial" panose="020B0604020202020204" pitchFamily="34" charset="0"/>
                <a:cs typeface="Arial" panose="020B0604020202020204" pitchFamily="34" charset="0"/>
              </a:rPr>
              <a:t/>
            </a:r>
            <a:br>
              <a:rPr lang="es-MX" sz="3200" dirty="0">
                <a:latin typeface="Arial" panose="020B0604020202020204" pitchFamily="34" charset="0"/>
                <a:cs typeface="Arial" panose="020B0604020202020204" pitchFamily="34" charset="0"/>
              </a:rPr>
            </a:br>
            <a:r>
              <a:rPr lang="es-MX" sz="3200" dirty="0"/>
              <a:t/>
            </a:r>
            <a:br>
              <a:rPr lang="es-MX" sz="3200" dirty="0"/>
            </a:br>
            <a:endParaRPr lang="es-MX" sz="3200" dirty="0"/>
          </a:p>
        </p:txBody>
      </p:sp>
      <p:sp>
        <p:nvSpPr>
          <p:cNvPr id="3" name="Subtítulo 2"/>
          <p:cNvSpPr>
            <a:spLocks noGrp="1"/>
          </p:cNvSpPr>
          <p:nvPr>
            <p:ph type="subTitle" idx="1"/>
          </p:nvPr>
        </p:nvSpPr>
        <p:spPr/>
        <p:txBody>
          <a:bodyPr/>
          <a:lstStyle/>
          <a:p>
            <a:r>
              <a:rPr lang="es-MX" dirty="0" smtClean="0"/>
              <a:t>.</a:t>
            </a:r>
            <a:endParaRPr lang="es-MX" dirty="0"/>
          </a:p>
        </p:txBody>
      </p:sp>
    </p:spTree>
    <p:extLst>
      <p:ext uri="{BB962C8B-B14F-4D97-AF65-F5344CB8AC3E}">
        <p14:creationId xmlns:p14="http://schemas.microsoft.com/office/powerpoint/2010/main" val="29382767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rot="21420000">
            <a:off x="-69001" y="958425"/>
            <a:ext cx="10947440" cy="4631464"/>
          </a:xfrm>
        </p:spPr>
        <p:txBody>
          <a:bodyPr>
            <a:normAutofit fontScale="90000"/>
          </a:bodyPr>
          <a:lstStyle/>
          <a:p>
            <a:pPr>
              <a:tabLst>
                <a:tab pos="1970088" algn="l"/>
              </a:tabLst>
            </a:pPr>
            <a:r>
              <a:rPr lang="es-MX" sz="3600" b="1" cap="none" dirty="0" smtClean="0">
                <a:solidFill>
                  <a:schemeClr val="tx1"/>
                </a:solidFill>
                <a:latin typeface="Mongolian Baiti" panose="03000500000000000000" pitchFamily="66" charset="0"/>
                <a:cs typeface="Mongolian Baiti" panose="03000500000000000000" pitchFamily="66" charset="0"/>
              </a:rPr>
              <a:t>c) la tribu: comprenden un gran número de aldeas y se caracteriza por la posesión de un territorio determinado, un dialecto definido, una cultura homogénea y una organización política definida. </a:t>
            </a:r>
            <a:br>
              <a:rPr lang="es-MX" sz="3600" b="1" cap="none" dirty="0" smtClean="0">
                <a:solidFill>
                  <a:schemeClr val="tx1"/>
                </a:solidFill>
                <a:latin typeface="Mongolian Baiti" panose="03000500000000000000" pitchFamily="66" charset="0"/>
                <a:cs typeface="Mongolian Baiti" panose="03000500000000000000" pitchFamily="66" charset="0"/>
              </a:rPr>
            </a:br>
            <a:r>
              <a:rPr lang="es-MX" sz="3600" b="1" cap="none" dirty="0" smtClean="0">
                <a:solidFill>
                  <a:schemeClr val="tx1"/>
                </a:solidFill>
                <a:latin typeface="Mongolian Baiti" panose="03000500000000000000" pitchFamily="66" charset="0"/>
                <a:cs typeface="Mongolian Baiti" panose="03000500000000000000" pitchFamily="66" charset="0"/>
              </a:rPr>
              <a:t>3) el esclavismo: es un sistema de explotación del hombre. las culturas más predominantes son: egipcia, mesopotámica, hindú, china, fenicia, griega, romana y hebrea. su principal característica es el predominio de la propiedad individual, se desarrolla la agricultura, se encuentra una sociedad claramente estructurada en clases sociales. </a:t>
            </a:r>
            <a:r>
              <a:rPr lang="es-MX" dirty="0"/>
              <a:t/>
            </a:r>
            <a:br>
              <a:rPr lang="es-MX" dirty="0"/>
            </a:br>
            <a:endParaRPr lang="es-MX" dirty="0"/>
          </a:p>
        </p:txBody>
      </p:sp>
      <p:sp>
        <p:nvSpPr>
          <p:cNvPr id="3" name="Subtítulo 2"/>
          <p:cNvSpPr>
            <a:spLocks noGrp="1"/>
          </p:cNvSpPr>
          <p:nvPr>
            <p:ph type="subTitle" idx="1"/>
          </p:nvPr>
        </p:nvSpPr>
        <p:spPr>
          <a:xfrm rot="21420000" flipH="1" flipV="1">
            <a:off x="985584" y="4310924"/>
            <a:ext cx="45719" cy="1036531"/>
          </a:xfrm>
        </p:spPr>
        <p:txBody>
          <a:bodyPr/>
          <a:lstStyle/>
          <a:p>
            <a:r>
              <a:rPr lang="es-MX" dirty="0" smtClean="0"/>
              <a:t>,</a:t>
            </a:r>
            <a:endParaRPr lang="es-MX" dirty="0"/>
          </a:p>
        </p:txBody>
      </p:sp>
    </p:spTree>
    <p:extLst>
      <p:ext uri="{BB962C8B-B14F-4D97-AF65-F5344CB8AC3E}">
        <p14:creationId xmlns:p14="http://schemas.microsoft.com/office/powerpoint/2010/main" val="1522117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9"/>
          <p:cNvSpPr txBox="1">
            <a:spLocks noGrp="1"/>
          </p:cNvSpPr>
          <p:nvPr>
            <p:ph idx="1"/>
          </p:nvPr>
        </p:nvSpPr>
        <p:spPr>
          <a:xfrm>
            <a:off x="1406770" y="0"/>
            <a:ext cx="10785230" cy="5021888"/>
          </a:xfrm>
          <a:prstGeom prst="rect">
            <a:avLst/>
          </a:prstGeom>
          <a:noFill/>
        </p:spPr>
        <p:txBody>
          <a:bodyPr wrap="square" rtlCol="0">
            <a:spAutoFit/>
          </a:bodyPr>
          <a:lstStyle/>
          <a:p>
            <a:r>
              <a:rPr lang="es-MX" sz="2800" dirty="0" smtClean="0"/>
              <a:t>4</a:t>
            </a:r>
            <a:r>
              <a:rPr lang="es-MX" sz="2800" dirty="0"/>
              <a:t>) </a:t>
            </a:r>
            <a:r>
              <a:rPr lang="es-MX" sz="2800" b="1" dirty="0"/>
              <a:t>El feudalismo: </a:t>
            </a:r>
            <a:r>
              <a:rPr lang="es-MX" sz="2800" dirty="0"/>
              <a:t>régimen de la edad media, donde se desarrollan grandes extensiones de tierras, se da una producción de autoconsumo, las clases sociales se estratifican de forma piramidal, se da un profundo dominio de la iglesia. </a:t>
            </a:r>
            <a:endParaRPr lang="es-MX" sz="2800" dirty="0" smtClean="0"/>
          </a:p>
          <a:p>
            <a:r>
              <a:rPr lang="es-MX" sz="2800" dirty="0"/>
              <a:t>5) </a:t>
            </a:r>
            <a:r>
              <a:rPr lang="es-MX" sz="2800" b="1" dirty="0"/>
              <a:t>El capitalismo: </a:t>
            </a:r>
            <a:r>
              <a:rPr lang="es-MX" sz="2800" dirty="0"/>
              <a:t>tiene su origen en un periodo mercantil </a:t>
            </a:r>
            <a:r>
              <a:rPr lang="es-MX" sz="2800" dirty="0" smtClean="0"/>
              <a:t>pre-capitalista </a:t>
            </a:r>
            <a:r>
              <a:rPr lang="es-MX" sz="2800" dirty="0"/>
              <a:t>su importancia se da en el intercambio de mercancía y la acumulación de riquezas. El trabajo es libre, se facilita el intercambio de mercancía, se propugna por la libre competencia, se desarrolla una dependencia económica y tecnológica entre los países</a:t>
            </a:r>
            <a:r>
              <a:rPr lang="es-MX" sz="3200" dirty="0"/>
              <a:t>. </a:t>
            </a:r>
            <a:endParaRPr lang="es-MX" sz="3200" dirty="0" smtClean="0"/>
          </a:p>
        </p:txBody>
      </p:sp>
    </p:spTree>
    <p:extLst>
      <p:ext uri="{BB962C8B-B14F-4D97-AF65-F5344CB8AC3E}">
        <p14:creationId xmlns:p14="http://schemas.microsoft.com/office/powerpoint/2010/main" val="41324849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rot="661875">
            <a:off x="2474017" y="1146577"/>
            <a:ext cx="9418320" cy="4041648"/>
          </a:xfrm>
        </p:spPr>
        <p:txBody>
          <a:bodyPr>
            <a:normAutofit/>
          </a:bodyPr>
          <a:lstStyle/>
          <a:p>
            <a:pPr algn="ctr"/>
            <a:r>
              <a:rPr lang="es-MX" sz="8800" dirty="0" smtClean="0">
                <a:latin typeface="Matura MT Script Capitals" panose="03020802060602070202" pitchFamily="66" charset="0"/>
                <a:ea typeface="Meiryo" panose="020B0604030504040204" pitchFamily="34" charset="-128"/>
                <a:cs typeface="Meiryo" panose="020B0604030504040204" pitchFamily="34" charset="-128"/>
              </a:rPr>
              <a:t>Elementos  de</a:t>
            </a:r>
            <a:r>
              <a:rPr lang="es-MX" sz="8800" dirty="0">
                <a:latin typeface="Matura MT Script Capitals" panose="03020802060602070202" pitchFamily="66" charset="0"/>
                <a:ea typeface="Meiryo" panose="020B0604030504040204" pitchFamily="34" charset="-128"/>
                <a:cs typeface="Meiryo" panose="020B0604030504040204" pitchFamily="34" charset="-128"/>
              </a:rPr>
              <a:t/>
            </a:r>
            <a:br>
              <a:rPr lang="es-MX" sz="8800" dirty="0">
                <a:latin typeface="Matura MT Script Capitals" panose="03020802060602070202" pitchFamily="66" charset="0"/>
                <a:ea typeface="Meiryo" panose="020B0604030504040204" pitchFamily="34" charset="-128"/>
                <a:cs typeface="Meiryo" panose="020B0604030504040204" pitchFamily="34" charset="-128"/>
              </a:rPr>
            </a:br>
            <a:r>
              <a:rPr lang="es-MX" sz="8800" dirty="0" smtClean="0">
                <a:latin typeface="Matura MT Script Capitals" panose="03020802060602070202" pitchFamily="66" charset="0"/>
                <a:ea typeface="Meiryo" panose="020B0604030504040204" pitchFamily="34" charset="-128"/>
                <a:cs typeface="Meiryo" panose="020B0604030504040204" pitchFamily="34" charset="-128"/>
              </a:rPr>
              <a:t> la organización social.</a:t>
            </a:r>
            <a:endParaRPr lang="es-MX" sz="8800" dirty="0">
              <a:latin typeface="Matura MT Script Capitals" panose="03020802060602070202" pitchFamily="66" charset="0"/>
              <a:ea typeface="Meiryo" panose="020B0604030504040204" pitchFamily="34" charset="-128"/>
              <a:cs typeface="Meiryo" panose="020B0604030504040204" pitchFamily="34" charset="-128"/>
            </a:endParaRPr>
          </a:p>
        </p:txBody>
      </p:sp>
      <p:sp>
        <p:nvSpPr>
          <p:cNvPr id="3" name="Subtítulo 2"/>
          <p:cNvSpPr>
            <a:spLocks noGrp="1"/>
          </p:cNvSpPr>
          <p:nvPr>
            <p:ph type="subTitle" idx="1"/>
          </p:nvPr>
        </p:nvSpPr>
        <p:spPr/>
        <p:txBody>
          <a:bodyPr/>
          <a:lstStyle/>
          <a:p>
            <a:r>
              <a:rPr lang="es-MX" dirty="0" smtClean="0"/>
              <a:t>.</a:t>
            </a:r>
            <a:endParaRPr lang="es-MX" dirty="0"/>
          </a:p>
        </p:txBody>
      </p:sp>
    </p:spTree>
    <p:extLst>
      <p:ext uri="{BB962C8B-B14F-4D97-AF65-F5344CB8AC3E}">
        <p14:creationId xmlns:p14="http://schemas.microsoft.com/office/powerpoint/2010/main" val="490673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accent1">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9615" t="11333" r="31490" b="9077"/>
          <a:stretch/>
        </p:blipFill>
        <p:spPr>
          <a:xfrm>
            <a:off x="1453660" y="0"/>
            <a:ext cx="10199079" cy="6858000"/>
          </a:xfrm>
          <a:prstGeom prst="rect">
            <a:avLst/>
          </a:prstGeom>
        </p:spPr>
      </p:pic>
    </p:spTree>
    <p:extLst>
      <p:ext uri="{BB962C8B-B14F-4D97-AF65-F5344CB8AC3E}">
        <p14:creationId xmlns:p14="http://schemas.microsoft.com/office/powerpoint/2010/main" val="856256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View">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4.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5.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6.xml><?xml version="1.0" encoding="utf-8"?>
<a:theme xmlns:a="http://schemas.openxmlformats.org/drawingml/2006/main" name="Gota">
  <a:themeElements>
    <a:clrScheme name="Got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7.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8.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9.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TM03457515[[fn=Vista]]</Template>
  <TotalTime>628</TotalTime>
  <Words>172</Words>
  <Application>Microsoft Office PowerPoint</Application>
  <PresentationFormat>Panorámica</PresentationFormat>
  <Paragraphs>13</Paragraphs>
  <Slides>9</Slides>
  <Notes>0</Notes>
  <HiddenSlides>0</HiddenSlides>
  <MMClips>0</MMClips>
  <ScaleCrop>false</ScaleCrop>
  <HeadingPairs>
    <vt:vector size="6" baseType="variant">
      <vt:variant>
        <vt:lpstr>Fuentes usadas</vt:lpstr>
      </vt:variant>
      <vt:variant>
        <vt:i4>20</vt:i4>
      </vt:variant>
      <vt:variant>
        <vt:lpstr>Tema</vt:lpstr>
      </vt:variant>
      <vt:variant>
        <vt:i4>9</vt:i4>
      </vt:variant>
      <vt:variant>
        <vt:lpstr>Títulos de diapositiva</vt:lpstr>
      </vt:variant>
      <vt:variant>
        <vt:i4>9</vt:i4>
      </vt:variant>
    </vt:vector>
  </HeadingPairs>
  <TitlesOfParts>
    <vt:vector size="38" baseType="lpstr">
      <vt:lpstr>Meiryo</vt:lpstr>
      <vt:lpstr>Microsoft YaHei</vt:lpstr>
      <vt:lpstr>Aharoni</vt:lpstr>
      <vt:lpstr>Arial</vt:lpstr>
      <vt:lpstr>Calibri</vt:lpstr>
      <vt:lpstr>Calibri Light</vt:lpstr>
      <vt:lpstr>Carlito</vt:lpstr>
      <vt:lpstr>Century Gothic</vt:lpstr>
      <vt:lpstr>Century Schoolbook</vt:lpstr>
      <vt:lpstr>Corbel</vt:lpstr>
      <vt:lpstr>Franklin Gothic Demi Cond</vt:lpstr>
      <vt:lpstr>Garamond</vt:lpstr>
      <vt:lpstr>Impact</vt:lpstr>
      <vt:lpstr>Liberation Sans</vt:lpstr>
      <vt:lpstr>Matura MT Script Capitals</vt:lpstr>
      <vt:lpstr>Mongolian Baiti</vt:lpstr>
      <vt:lpstr>Trebuchet MS</vt:lpstr>
      <vt:lpstr>Tw Cen MT</vt:lpstr>
      <vt:lpstr>Wingdings 2</vt:lpstr>
      <vt:lpstr>Wingdings 3</vt:lpstr>
      <vt:lpstr>View</vt:lpstr>
      <vt:lpstr>Tema de Office</vt:lpstr>
      <vt:lpstr>Parallax</vt:lpstr>
      <vt:lpstr>Savon</vt:lpstr>
      <vt:lpstr>Faceta</vt:lpstr>
      <vt:lpstr>Gota</vt:lpstr>
      <vt:lpstr>Retrospección</vt:lpstr>
      <vt:lpstr>Evento principal</vt:lpstr>
      <vt:lpstr>Espiral</vt:lpstr>
      <vt:lpstr>Identificación de la evolución de las funciones de la sociedad.</vt:lpstr>
      <vt:lpstr>IDENTIFICACION DE LAS FUNCIONES DE LA SOCIEDAD.    Es la actitud consciente del hombre ante los fenómenos de la vida social y su propia condición social, iniciándose espontánea y conscientemente contra los factores que lo limiten, lo opriman y lo exploten, de manera tal que lo impulse de manera inevitable a un cambio social. el orden social: en toda sociedad, independientemente de su tamaño y grado de complejidad, se verifica la existencia de un orden social producto. </vt:lpstr>
      <vt:lpstr>IDENTIFICACIÓN DE SOCIEDAD  LAS CARACTERÍSTICAS DE LA SOCIEDAD.  Las personas de una sociedad constituyen una unidad demográfica, es decir, pueden considerarse como una población total, la sociedad existe dentro de una zona geográfica común está constituida por grandes grupos que se diferencian entre sí por su función social de sociedad,  sistema o conjunto de relaciones que se establecen entre los individuos.</vt:lpstr>
      <vt:lpstr>ORGANIZACIÓN SOCIAL. Una organización social o ciudadana es un grupo de personas que entre si interactúan, en virtud de que mantienen determinadas relaciones sociales con el fin de obtener ciertos objetivos. También puede definirse en un sentido más estrecho como cualquier institución en una sociedad que trabaja para socializar a los grupos o gente que pertenece a ellos.</vt:lpstr>
      <vt:lpstr>TIPOS DE ORGANIZACIONES: 1) La familia: siempre ha sido la base de la sociedad, a través de la historia existieron diversas formas de organización familiar como el matriarcado, la familia punalúa, la familia sindiásmica, el patriarcado y la familia.  2) Comunidad primitiva: nace con la aparición del hombre en la tierra y su desarrollo conforma diferentes formas de organización social:   a) La horda: es la forma más simple de la sociedad, son nómadas, no se distingue la paternidad, son un grupo muy reducido.   b) El clan: son exogámicos, eligen su pareja.   </vt:lpstr>
      <vt:lpstr>c) la tribu: comprenden un gran número de aldeas y se caracteriza por la posesión de un territorio determinado, un dialecto definido, una cultura homogénea y una organización política definida.  3) el esclavismo: es un sistema de explotación del hombre. las culturas más predominantes son: egipcia, mesopotámica, hindú, china, fenicia, griega, romana y hebrea. su principal característica es el predominio de la propiedad individual, se desarrolla la agricultura, se encuentra una sociedad claramente estructurada en clases sociales.  </vt:lpstr>
      <vt:lpstr>Presentación de PowerPoint</vt:lpstr>
      <vt:lpstr>Elementos  de  la organización social.</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Elementos  de  la organización social.</dc:title>
  <dc:creator>Aldo</dc:creator>
  <cp:lastModifiedBy>Aldo</cp:lastModifiedBy>
  <cp:revision>18</cp:revision>
  <dcterms:created xsi:type="dcterms:W3CDTF">2016-03-24T22:52:15Z</dcterms:created>
  <dcterms:modified xsi:type="dcterms:W3CDTF">2016-10-05T03:35:02Z</dcterms:modified>
</cp:coreProperties>
</file>