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118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8CEBE39E-8257-43B4-AA4C-FC85BC33A895}" type="datetimeFigureOut">
              <a:rPr lang="es-MX" smtClean="0"/>
              <a:t>25/05/2016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55462AC-431C-4717-9FC3-7B59CECF9D6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BE39E-8257-43B4-AA4C-FC85BC33A895}" type="datetimeFigureOut">
              <a:rPr lang="es-MX" smtClean="0"/>
              <a:t>25/05/2016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462AC-431C-4717-9FC3-7B59CECF9D6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BE39E-8257-43B4-AA4C-FC85BC33A895}" type="datetimeFigureOut">
              <a:rPr lang="es-MX" smtClean="0"/>
              <a:t>25/05/2016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462AC-431C-4717-9FC3-7B59CECF9D6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8CEBE39E-8257-43B4-AA4C-FC85BC33A895}" type="datetimeFigureOut">
              <a:rPr lang="es-MX" smtClean="0"/>
              <a:t>25/05/2016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462AC-431C-4717-9FC3-7B59CECF9D6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8CEBE39E-8257-43B4-AA4C-FC85BC33A895}" type="datetimeFigureOut">
              <a:rPr lang="es-MX" smtClean="0"/>
              <a:t>25/05/2016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55462AC-431C-4717-9FC3-7B59CECF9D65}" type="slidenum">
              <a:rPr lang="es-MX" smtClean="0"/>
              <a:t>‹Nº›</a:t>
            </a:fld>
            <a:endParaRPr lang="es-MX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8CEBE39E-8257-43B4-AA4C-FC85BC33A895}" type="datetimeFigureOut">
              <a:rPr lang="es-MX" smtClean="0"/>
              <a:t>25/05/2016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55462AC-431C-4717-9FC3-7B59CECF9D6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8CEBE39E-8257-43B4-AA4C-FC85BC33A895}" type="datetimeFigureOut">
              <a:rPr lang="es-MX" smtClean="0"/>
              <a:t>25/05/2016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55462AC-431C-4717-9FC3-7B59CECF9D65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BE39E-8257-43B4-AA4C-FC85BC33A895}" type="datetimeFigureOut">
              <a:rPr lang="es-MX" smtClean="0"/>
              <a:t>25/05/2016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462AC-431C-4717-9FC3-7B59CECF9D6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8CEBE39E-8257-43B4-AA4C-FC85BC33A895}" type="datetimeFigureOut">
              <a:rPr lang="es-MX" smtClean="0"/>
              <a:t>25/05/2016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55462AC-431C-4717-9FC3-7B59CECF9D6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8CEBE39E-8257-43B4-AA4C-FC85BC33A895}" type="datetimeFigureOut">
              <a:rPr lang="es-MX" smtClean="0"/>
              <a:t>25/05/2016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55462AC-431C-4717-9FC3-7B59CECF9D65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8CEBE39E-8257-43B4-AA4C-FC85BC33A895}" type="datetimeFigureOut">
              <a:rPr lang="es-MX" smtClean="0"/>
              <a:t>25/05/2016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55462AC-431C-4717-9FC3-7B59CECF9D65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8CEBE39E-8257-43B4-AA4C-FC85BC33A895}" type="datetimeFigureOut">
              <a:rPr lang="es-MX" smtClean="0"/>
              <a:t>25/05/2016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MX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55462AC-431C-4717-9FC3-7B59CECF9D65}" type="slidenum">
              <a:rPr lang="es-MX" smtClean="0"/>
              <a:t>‹Nº›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7504" y="620688"/>
            <a:ext cx="8062912" cy="2520280"/>
          </a:xfrm>
          <a:solidFill>
            <a:schemeClr val="tx2">
              <a:lumMod val="50000"/>
            </a:schemeClr>
          </a:solidFill>
          <a:ln>
            <a:solidFill>
              <a:srgbClr val="FFFF00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es-MX" dirty="0" smtClean="0"/>
              <a:t>	</a:t>
            </a:r>
            <a:r>
              <a:rPr lang="es-MX" sz="60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IDENTIFICACION DE LA SOCIEDAD Y EL ESTADO</a:t>
            </a:r>
            <a:endParaRPr lang="es-MX" sz="6000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6" name="5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909642">
            <a:off x="6743243" y="2635957"/>
            <a:ext cx="2249110" cy="1992670"/>
          </a:xfrm>
          <a:prstGeom prst="rect">
            <a:avLst/>
          </a:prstGeom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59" y="4000159"/>
            <a:ext cx="6339617" cy="2525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71287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4572000"/>
          </a:xfrm>
        </p:spPr>
        <p:txBody>
          <a:bodyPr>
            <a:normAutofit/>
          </a:bodyPr>
          <a:lstStyle/>
          <a:p>
            <a:r>
              <a:rPr lang="es-MX" sz="3600" dirty="0"/>
              <a:t>Las relaciones históricas entre la sociedad y el Estado han evolucionado según el sistema político, la naturaleza del régimen jurídico, los intereses de los grupos, el tiempo y las circunstancias colectivas presentes y futuras. </a:t>
            </a: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4400979"/>
            <a:ext cx="3240360" cy="2427142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4777220"/>
            <a:ext cx="2736304" cy="2050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6870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ESTADO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 </a:t>
            </a:r>
            <a:r>
              <a:rPr lang="es-MX" dirty="0" smtClean="0"/>
              <a:t>Organización </a:t>
            </a:r>
            <a:r>
              <a:rPr lang="es-MX" dirty="0"/>
              <a:t>social, económica, política </a:t>
            </a:r>
            <a:r>
              <a:rPr lang="es-MX" dirty="0" smtClean="0"/>
              <a:t>soberana, </a:t>
            </a:r>
            <a:r>
              <a:rPr lang="es-MX" dirty="0"/>
              <a:t>conformada por un conjunto de instituciones, que tienen el poder de regular la vida </a:t>
            </a:r>
            <a:r>
              <a:rPr lang="es-MX" dirty="0" smtClean="0"/>
              <a:t>comunitaria nacional.</a:t>
            </a:r>
            <a:endParaRPr lang="es-MX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33" y="4221088"/>
            <a:ext cx="6096000" cy="2636912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0752" y="4331390"/>
            <a:ext cx="2813248" cy="2524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6944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-93065" y="-17445"/>
            <a:ext cx="9155360" cy="1399032"/>
          </a:xfrm>
        </p:spPr>
        <p:txBody>
          <a:bodyPr>
            <a:noAutofit/>
          </a:bodyPr>
          <a:lstStyle/>
          <a:p>
            <a:pPr algn="ctr"/>
            <a:r>
              <a:rPr lang="es-MX" sz="4000" b="1" dirty="0" smtClean="0">
                <a:solidFill>
                  <a:schemeClr val="tx1"/>
                </a:solidFill>
              </a:rPr>
              <a:t>COMPONENTES DEL ESTADO:</a:t>
            </a:r>
            <a:endParaRPr lang="es-MX" sz="4000" b="1" dirty="0">
              <a:solidFill>
                <a:schemeClr val="tx1"/>
              </a:solidFill>
            </a:endParaRPr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5085184"/>
            <a:ext cx="2376264" cy="1546948"/>
          </a:xfrm>
        </p:spPr>
      </p:pic>
      <p:sp>
        <p:nvSpPr>
          <p:cNvPr id="6" name="5 CuadroTexto"/>
          <p:cNvSpPr txBox="1"/>
          <p:nvPr/>
        </p:nvSpPr>
        <p:spPr>
          <a:xfrm>
            <a:off x="488171" y="1381587"/>
            <a:ext cx="7992888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i="1" dirty="0" smtClean="0">
                <a:solidFill>
                  <a:srgbClr val="FFFF00"/>
                </a:solidFill>
              </a:rPr>
              <a:t>POBLACION: </a:t>
            </a:r>
            <a:r>
              <a:rPr lang="es-MX" sz="2400" dirty="0" smtClean="0"/>
              <a:t>es el grupo de personas que comparten un territorio, el cual existen dos puntos; NACIONAL y EXTRANGERA .</a:t>
            </a:r>
          </a:p>
          <a:p>
            <a:endParaRPr lang="es-MX" sz="2000" dirty="0" smtClean="0"/>
          </a:p>
          <a:p>
            <a:r>
              <a:rPr lang="es-MX" sz="2800" b="1" i="1" dirty="0" smtClean="0">
                <a:solidFill>
                  <a:srgbClr val="FFFF00"/>
                </a:solidFill>
              </a:rPr>
              <a:t>TERRITORIO: </a:t>
            </a:r>
            <a:r>
              <a:rPr lang="es-MX" sz="2400" dirty="0" smtClean="0"/>
              <a:t>es el espacio geográfico en el que se ejerce el poder.</a:t>
            </a:r>
            <a:endParaRPr lang="es-MX" sz="2000" dirty="0" smtClean="0"/>
          </a:p>
          <a:p>
            <a:endParaRPr lang="es-MX" sz="2000" dirty="0" smtClean="0"/>
          </a:p>
          <a:p>
            <a:r>
              <a:rPr lang="es-MX" sz="2800" b="1" i="1" dirty="0" smtClean="0">
                <a:solidFill>
                  <a:srgbClr val="FFFF00"/>
                </a:solidFill>
              </a:rPr>
              <a:t>GOBIERNO: </a:t>
            </a:r>
            <a:r>
              <a:rPr lang="es-MX" sz="2400" dirty="0" smtClean="0"/>
              <a:t>es la organización administrativa y política del estado. Existen gobiernos MONARQUICOS, TEOCRATICOS y REPUBLICANOS entre otros.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129374040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Instituciones del estado: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800" dirty="0"/>
              <a:t>Instancias del estado que sirven para administrar , regular y organizar la convivencia social, atreves de la generación de las normas y leyes que los individuos ejecutamos, mediante derechos obligaciones.</a:t>
            </a:r>
          </a:p>
        </p:txBody>
      </p:sp>
      <p:pic>
        <p:nvPicPr>
          <p:cNvPr id="3074" name="Picture 2" descr="DSC02037.JPG (708×612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756" y="4503890"/>
            <a:ext cx="1562858" cy="1350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maquinita311.jpg (640×480)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4336" y="4556859"/>
            <a:ext cx="1660008" cy="1245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A432.jpg (604×340)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8066" y="4503889"/>
            <a:ext cx="2305814" cy="1297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9858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Personalizado 1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0192CD"/>
      </a:accent1>
      <a:accent2>
        <a:srgbClr val="0192CD"/>
      </a:accent2>
      <a:accent3>
        <a:srgbClr val="0192CD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Papel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2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124</TotalTime>
  <Words>137</Words>
  <Application>Microsoft Office PowerPoint</Application>
  <PresentationFormat>Presentación en pantalla (4:3)</PresentationFormat>
  <Paragraphs>12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Century Gothic</vt:lpstr>
      <vt:lpstr>Verdana</vt:lpstr>
      <vt:lpstr>Wingdings 2</vt:lpstr>
      <vt:lpstr>Brío</vt:lpstr>
      <vt:lpstr> IDENTIFICACION DE LA SOCIEDAD Y EL ESTADO</vt:lpstr>
      <vt:lpstr>Presentación de PowerPoint</vt:lpstr>
      <vt:lpstr>ESTADO</vt:lpstr>
      <vt:lpstr>COMPONENTES DEL ESTADO:</vt:lpstr>
      <vt:lpstr>Instituciones del estado: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IDENTIFICACION DE LA SOCIEDAD Y EL ESTADO</dc:title>
  <dc:creator>family</dc:creator>
  <cp:lastModifiedBy>Aldo</cp:lastModifiedBy>
  <cp:revision>12</cp:revision>
  <dcterms:created xsi:type="dcterms:W3CDTF">2016-05-06T20:26:51Z</dcterms:created>
  <dcterms:modified xsi:type="dcterms:W3CDTF">2016-05-25T22:59:09Z</dcterms:modified>
</cp:coreProperties>
</file>