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6" r:id="rId2"/>
    <p:sldMasterId id="2147483744" r:id="rId3"/>
    <p:sldMasterId id="2147483762" r:id="rId4"/>
    <p:sldMasterId id="2147483774" r:id="rId5"/>
  </p:sldMasterIdLst>
  <p:sldIdLst>
    <p:sldId id="256" r:id="rId6"/>
    <p:sldId id="257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60" d="100"/>
          <a:sy n="60" d="100"/>
        </p:scale>
        <p:origin x="1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63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40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5764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65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66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35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13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78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06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38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59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11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35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101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0477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552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67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716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282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35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70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569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088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979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139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568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011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035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0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123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849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792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017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299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743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098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929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494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544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421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084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84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448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418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220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850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522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0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704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214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71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326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0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501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576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589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886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231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154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784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969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20843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84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16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25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802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736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14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4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13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01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7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2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6152E-C6C4-4498-AEA9-4A1DE2B0716F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009F2-389E-4EBF-A02B-4F97BC92A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616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 rot="21420000">
            <a:off x="454824" y="670436"/>
            <a:ext cx="9755187" cy="2766528"/>
          </a:xfrm>
        </p:spPr>
        <p:txBody>
          <a:bodyPr/>
          <a:lstStyle/>
          <a:p>
            <a:r>
              <a:rPr lang="es-MX" dirty="0" smtClean="0"/>
              <a:t>.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----</a:t>
            </a:r>
            <a:r>
              <a:rPr lang="es-MX" dirty="0" smtClean="0">
                <a:sym typeface="Wingdings" panose="05000000000000000000" pitchFamily="2" charset="2"/>
              </a:rPr>
              <a:t>            ----</a:t>
            </a:r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 rot="21406671">
            <a:off x="1895446" y="1239997"/>
            <a:ext cx="832198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tabLst>
                <a:tab pos="2246313" algn="l"/>
              </a:tabLst>
            </a:pPr>
            <a:r>
              <a:rPr lang="es-MX" sz="7200" b="0" cap="none" spc="0" dirty="0" smtClean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</a:rPr>
              <a:t>INSTRUMENTOS PARA MEDIR ÁNGULOS</a:t>
            </a:r>
            <a:endParaRPr lang="en-US" sz="7200" b="0" cap="none" spc="0" dirty="0">
              <a:ln w="0"/>
              <a:solidFill>
                <a:schemeClr val="accent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829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10689" y="800992"/>
            <a:ext cx="9144000" cy="2387600"/>
          </a:xfrm>
        </p:spPr>
        <p:txBody>
          <a:bodyPr/>
          <a:lstStyle/>
          <a:p>
            <a:r>
              <a:rPr lang="es-ES" sz="7200" dirty="0">
                <a:latin typeface="Baskerville Old Face" panose="02020602080505020303" pitchFamily="18" charset="0"/>
              </a:rPr>
              <a:t>Topografía</a:t>
            </a:r>
            <a:r>
              <a:rPr lang="es-ES" dirty="0"/>
              <a:t/>
            </a:r>
            <a:br>
              <a:rPr lang="es-ES" dirty="0"/>
            </a:b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21420000">
            <a:off x="905096" y="2383362"/>
            <a:ext cx="9755187" cy="550333"/>
          </a:xfrm>
        </p:spPr>
        <p:txBody>
          <a:bodyPr>
            <a:noAutofit/>
          </a:bodyPr>
          <a:lstStyle/>
          <a:p>
            <a:r>
              <a:rPr lang="es-MX" sz="3600" dirty="0" smtClean="0">
                <a:latin typeface="Arial Narrow" panose="020B0606020202030204" pitchFamily="34" charset="0"/>
                <a:cs typeface="Aharoni" panose="02010803020104030203" pitchFamily="2" charset="-79"/>
              </a:rPr>
              <a:t>ES LA CIENCIA QUE ESTUDIA EL CONJUNTO DE PRINCIPIOS Y PROCEDIMIENTOS QUE TIENEN POR OBJETO LA REPRESENTACIÓN GRÁFICA DE LA SUPERFICIE TERRESTRE, CON SUS FORMAS Y DETALLES; TANTO NATURALES COMO ARTIFICIALES</a:t>
            </a:r>
            <a:r>
              <a:rPr lang="es-MX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6847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08738" y="-214068"/>
            <a:ext cx="9144000" cy="2387600"/>
          </a:xfrm>
        </p:spPr>
        <p:txBody>
          <a:bodyPr>
            <a:noAutofit/>
          </a:bodyPr>
          <a:lstStyle/>
          <a:p>
            <a:r>
              <a:rPr lang="es-MX" dirty="0" smtClean="0">
                <a:solidFill>
                  <a:schemeClr val="tx2">
                    <a:lumMod val="50000"/>
                  </a:schemeClr>
                </a:solidFill>
                <a:latin typeface="Caladea" panose="02040503050406030204" pitchFamily="18" charset="0"/>
                <a:ea typeface="BatangChe" panose="02030609000101010101" pitchFamily="49" charset="-127"/>
              </a:rPr>
              <a:t>GONIÓMETRO. (Transportador universal)</a:t>
            </a:r>
            <a:endParaRPr lang="en-US" dirty="0">
              <a:solidFill>
                <a:schemeClr val="tx2">
                  <a:lumMod val="50000"/>
                </a:schemeClr>
              </a:solidFill>
              <a:latin typeface="Caladea" panose="02040503050406030204" pitchFamily="18" charset="0"/>
              <a:ea typeface="BatangChe" panose="02030609000101010101" pitchFamily="49" charset="-127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08738" y="2384548"/>
            <a:ext cx="9144000" cy="2071931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UN GONIÓMETRO ES UN APARATO SEMICÍRCULO O CÍRCULO GRADUADO EN 180º O 360º, UTILIZADO PARA MEDIR O CONSTRUIR ÁNGULOS</a:t>
            </a:r>
            <a:r>
              <a:rPr lang="en-US" sz="4000" b="1" dirty="0" smtClean="0">
                <a:latin typeface="Bradley Hand ITC" panose="03070402050302030203" pitchFamily="66" charset="0"/>
              </a:rPr>
              <a:t>.</a:t>
            </a:r>
            <a:endParaRPr lang="en-US" sz="4000" b="1" dirty="0">
              <a:latin typeface="Bradley Hand ITC" panose="03070402050302030203" pitchFamily="66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" y="4823070"/>
            <a:ext cx="2022231" cy="202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861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286" y="105508"/>
            <a:ext cx="8680698" cy="614289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61" y="2045483"/>
            <a:ext cx="2020760" cy="176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133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391" y="960783"/>
            <a:ext cx="6412810" cy="3710609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405" y="4320625"/>
            <a:ext cx="3986901" cy="222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5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3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4.xml><?xml version="1.0" encoding="utf-8"?>
<a:theme xmlns:a="http://schemas.openxmlformats.org/drawingml/2006/main" name="Metropolitana">
  <a:themeElements>
    <a:clrScheme name="Metropolitana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5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397</TotalTime>
  <Words>20</Words>
  <Application>Microsoft Office PowerPoint</Application>
  <PresentationFormat>Panorámica</PresentationFormat>
  <Paragraphs>7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5</vt:i4>
      </vt:variant>
    </vt:vector>
  </HeadingPairs>
  <TitlesOfParts>
    <vt:vector size="24" baseType="lpstr">
      <vt:lpstr>BatangChe</vt:lpstr>
      <vt:lpstr>Aharoni</vt:lpstr>
      <vt:lpstr>Arial</vt:lpstr>
      <vt:lpstr>Arial Narrow</vt:lpstr>
      <vt:lpstr>Baskerville Old Face</vt:lpstr>
      <vt:lpstr>Bradley Hand ITC</vt:lpstr>
      <vt:lpstr>Caladea</vt:lpstr>
      <vt:lpstr>Calibri</vt:lpstr>
      <vt:lpstr>Calibri Light</vt:lpstr>
      <vt:lpstr>Corbel</vt:lpstr>
      <vt:lpstr>Impact</vt:lpstr>
      <vt:lpstr>Trebuchet MS</vt:lpstr>
      <vt:lpstr>Tw Cen MT</vt:lpstr>
      <vt:lpstr>Wingdings</vt:lpstr>
      <vt:lpstr>Tema de Office</vt:lpstr>
      <vt:lpstr>Evento principal</vt:lpstr>
      <vt:lpstr>Parallax</vt:lpstr>
      <vt:lpstr>Metropolitana</vt:lpstr>
      <vt:lpstr>Circuito</vt:lpstr>
      <vt:lpstr>.</vt:lpstr>
      <vt:lpstr>Topografía </vt:lpstr>
      <vt:lpstr>GONIÓMETRO. (Transportador universal)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Aldo</dc:creator>
  <cp:lastModifiedBy>Aldo</cp:lastModifiedBy>
  <cp:revision>10</cp:revision>
  <dcterms:created xsi:type="dcterms:W3CDTF">2016-03-21T21:52:33Z</dcterms:created>
  <dcterms:modified xsi:type="dcterms:W3CDTF">2016-10-05T03:55:46Z</dcterms:modified>
</cp:coreProperties>
</file>