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  <p:sldMasterId id="2147483717" r:id="rId2"/>
    <p:sldMasterId id="2147483747" r:id="rId3"/>
    <p:sldMasterId id="2147483804" r:id="rId4"/>
    <p:sldMasterId id="2147483834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7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9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3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58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7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36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8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25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49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12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7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33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81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85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78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6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69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3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27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31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455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32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06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70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78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31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16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63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66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333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82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5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23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0645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117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05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615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455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462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69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11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58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6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44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662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882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81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97436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48995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7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903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43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493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8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985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470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517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460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493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230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034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004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716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68540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5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413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509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226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865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3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7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0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8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7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4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2743199"/>
            <a:ext cx="3053385" cy="795129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2176430" y="2143034"/>
            <a:ext cx="93265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i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 Old Face" panose="02020602080505020303" pitchFamily="18" charset="0"/>
              </a:rPr>
              <a:t>Metrología Dimensional.</a:t>
            </a:r>
            <a:endParaRPr lang="es-ES" sz="7200" b="1" i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15377" y="4313583"/>
            <a:ext cx="3623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Metrología Geométrica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799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708" y="1345156"/>
            <a:ext cx="9966960" cy="3035808"/>
          </a:xfrm>
        </p:spPr>
        <p:txBody>
          <a:bodyPr/>
          <a:lstStyle/>
          <a:p>
            <a:r>
              <a:rPr lang="es-MX" sz="4400" b="0" dirty="0"/>
              <a:t>La </a:t>
            </a:r>
            <a:r>
              <a:rPr lang="es-MX" sz="4400" b="0" dirty="0" smtClean="0"/>
              <a:t>metrología </a:t>
            </a:r>
            <a:r>
              <a:rPr lang="es-MX" sz="4400" b="0" dirty="0"/>
              <a:t>dimensional se encarga de estudiar las técnicas de medición que determinan correctamente las magnitudes lineales y angulares (longitudes y ángulos).</a:t>
            </a:r>
            <a:endParaRPr lang="en-US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3487" y="552616"/>
            <a:ext cx="7891272" cy="1069848"/>
          </a:xfrm>
        </p:spPr>
        <p:txBody>
          <a:bodyPr>
            <a:normAutofit/>
          </a:bodyPr>
          <a:lstStyle/>
          <a:p>
            <a:r>
              <a:rPr lang="es-MX" sz="2400" dirty="0" smtClean="0"/>
              <a:t>Concepto: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05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1095755" y="1729596"/>
            <a:ext cx="9755187" cy="254599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Obtener una alta calidad de exactitud de longitud.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545740" y="781888"/>
            <a:ext cx="9755187" cy="550333"/>
          </a:xfrm>
        </p:spPr>
        <p:txBody>
          <a:bodyPr/>
          <a:lstStyle/>
          <a:p>
            <a:r>
              <a:rPr lang="es-MX" dirty="0" smtClean="0"/>
              <a:t>Objetivo: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6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2587" y="2349680"/>
            <a:ext cx="10305222" cy="2590800"/>
          </a:xfrm>
        </p:spPr>
        <p:txBody>
          <a:bodyPr/>
          <a:lstStyle/>
          <a:p>
            <a:r>
              <a:rPr lang="es-MX" sz="1800" dirty="0" smtClean="0"/>
              <a:t>.</a:t>
            </a:r>
            <a:endParaRPr lang="es-MX" sz="1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021798">
            <a:off x="4630068" y="1351723"/>
            <a:ext cx="3171188" cy="536713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Aplicación:</a:t>
            </a:r>
            <a:endParaRPr lang="en-US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753269"/>
              </p:ext>
            </p:extLst>
          </p:nvPr>
        </p:nvGraphicFramePr>
        <p:xfrm>
          <a:off x="1892852" y="2349680"/>
          <a:ext cx="8128000" cy="238134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793782">
                <a:tc>
                  <a:txBody>
                    <a:bodyPr/>
                    <a:lstStyle/>
                    <a:p>
                      <a:r>
                        <a:rPr lang="es-MX" b="1" dirty="0" smtClean="0"/>
                        <a:t>LONGITUDES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interiores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exteriores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Profundidades</a:t>
                      </a:r>
                      <a:endParaRPr lang="en-US" dirty="0"/>
                    </a:p>
                  </a:txBody>
                  <a:tcPr/>
                </a:tc>
              </a:tr>
              <a:tr h="793782">
                <a:tc>
                  <a:txBody>
                    <a:bodyPr/>
                    <a:lstStyle/>
                    <a:p>
                      <a:r>
                        <a:rPr lang="es-MX" b="1" dirty="0" smtClean="0"/>
                        <a:t>ÁNGULOS</a:t>
                      </a:r>
                      <a:r>
                        <a:rPr lang="es-MX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todos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3782">
                <a:tc>
                  <a:txBody>
                    <a:bodyPr/>
                    <a:lstStyle/>
                    <a:p>
                      <a:r>
                        <a:rPr lang="es-MX" b="1" dirty="0" smtClean="0"/>
                        <a:t>SUPERFICIES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rugosidad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18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.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446134"/>
              </p:ext>
            </p:extLst>
          </p:nvPr>
        </p:nvGraphicFramePr>
        <p:xfrm>
          <a:off x="1066799" y="1192696"/>
          <a:ext cx="10303565" cy="487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261"/>
                <a:gridCol w="1717261"/>
                <a:gridCol w="1717261"/>
                <a:gridCol w="2124516"/>
                <a:gridCol w="1873375"/>
                <a:gridCol w="1153891"/>
              </a:tblGrid>
              <a:tr h="458739">
                <a:tc gridSpan="6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FORMAS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31138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-Forma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elementos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aislados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Rectitud</a:t>
                      </a:r>
                      <a:r>
                        <a:rPr lang="es-MX" dirty="0" smtClean="0"/>
                        <a:t/>
                      </a:r>
                      <a:br>
                        <a:rPr lang="es-MX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Planitud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Circularidad</a:t>
                      </a:r>
                      <a:r>
                        <a:rPr lang="es-MX" dirty="0" smtClean="0"/>
                        <a:t/>
                      </a:r>
                      <a:br>
                        <a:rPr lang="es-MX" dirty="0" smtClean="0"/>
                      </a:br>
                      <a:r>
                        <a:rPr lang="es-MX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Cilindridad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una superficie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una línea</a:t>
                      </a:r>
                      <a:endParaRPr lang="en-US" dirty="0"/>
                    </a:p>
                  </a:txBody>
                  <a:tcPr/>
                </a:tc>
              </a:tr>
              <a:tr h="1809819">
                <a:tc>
                  <a:txBody>
                    <a:bodyPr/>
                    <a:lstStyle/>
                    <a:p>
                      <a:r>
                        <a:rPr lang="en-US" b="1" dirty="0" smtClean="0"/>
                        <a:t/>
                      </a:r>
                      <a:br>
                        <a:rPr lang="en-US" b="1" dirty="0" smtClean="0"/>
                      </a:b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Orientacion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elementos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aislados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Paralelismo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Perpendicularidad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Inclinación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70478">
                <a:tc>
                  <a:txBody>
                    <a:bodyPr/>
                    <a:lstStyle/>
                    <a:p>
                      <a:r>
                        <a:rPr lang="en-US" b="1" dirty="0" smtClean="0"/>
                        <a:t/>
                      </a:r>
                      <a:br>
                        <a:rPr lang="en-US" b="1" dirty="0" smtClean="0"/>
                      </a:b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Posición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elementos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asociados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Localización de un elemento</a:t>
                      </a:r>
                      <a:r>
                        <a:rPr lang="es-MX" dirty="0" smtClean="0"/>
                        <a:t/>
                      </a:r>
                      <a:br>
                        <a:rPr lang="es-MX" dirty="0" smtClean="0"/>
                      </a:br>
                      <a:r>
                        <a:rPr lang="es-MX" dirty="0" smtClean="0"/>
                        <a:t/>
                      </a:r>
                      <a:br>
                        <a:rPr lang="es-MX" dirty="0" smtClean="0"/>
                      </a:b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Concentricidad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Coaxiabilidad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8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todoingenieriaindustrial.files.wordpress.com/2012/10/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6" b="14135"/>
          <a:stretch/>
        </p:blipFill>
        <p:spPr bwMode="auto">
          <a:xfrm>
            <a:off x="2146852" y="854765"/>
            <a:ext cx="7613374" cy="562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ipo de mader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3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4.xml><?xml version="1.0" encoding="utf-8"?>
<a:theme xmlns:a="http://schemas.openxmlformats.org/drawingml/2006/main" name="Savo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5.xml><?xml version="1.0" encoding="utf-8"?>
<a:theme xmlns:a="http://schemas.openxmlformats.org/drawingml/2006/main" name="Gota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160</TotalTime>
  <Words>82</Words>
  <Application>Microsoft Office PowerPoint</Application>
  <PresentationFormat>Panorámica</PresentationFormat>
  <Paragraphs>34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6</vt:i4>
      </vt:variant>
    </vt:vector>
  </HeadingPairs>
  <TitlesOfParts>
    <vt:vector size="21" baseType="lpstr">
      <vt:lpstr>Arial</vt:lpstr>
      <vt:lpstr>Baskerville Old Face</vt:lpstr>
      <vt:lpstr>Century Gothic</vt:lpstr>
      <vt:lpstr>Corbel</vt:lpstr>
      <vt:lpstr>Garamond</vt:lpstr>
      <vt:lpstr>Georgia</vt:lpstr>
      <vt:lpstr>Impact</vt:lpstr>
      <vt:lpstr>Trebuchet MS</vt:lpstr>
      <vt:lpstr>Tw Cen MT</vt:lpstr>
      <vt:lpstr>Wingdings</vt:lpstr>
      <vt:lpstr>Parallax</vt:lpstr>
      <vt:lpstr>Tipo de madera</vt:lpstr>
      <vt:lpstr>Evento principal</vt:lpstr>
      <vt:lpstr>Savon</vt:lpstr>
      <vt:lpstr>Gota</vt:lpstr>
      <vt:lpstr>.</vt:lpstr>
      <vt:lpstr>La metrología dimensional se encarga de estudiar las técnicas de medición que determinan correctamente las magnitudes lineales y angulares (longitudes y ángulos).</vt:lpstr>
      <vt:lpstr>Obtener una alta calidad de exactitud de longitud.</vt:lpstr>
      <vt:lpstr>.</vt:lpstr>
      <vt:lpstr>.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Aldo</dc:creator>
  <cp:lastModifiedBy>Aldo</cp:lastModifiedBy>
  <cp:revision>9</cp:revision>
  <dcterms:created xsi:type="dcterms:W3CDTF">2016-03-01T03:30:38Z</dcterms:created>
  <dcterms:modified xsi:type="dcterms:W3CDTF">2016-03-01T06:11:26Z</dcterms:modified>
</cp:coreProperties>
</file>