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0" r:id="rId2"/>
    <p:sldMasterId id="2147483768" r:id="rId3"/>
    <p:sldMasterId id="2147483786" r:id="rId4"/>
    <p:sldMasterId id="2147483839" r:id="rId5"/>
  </p:sldMasterIdLst>
  <p:sldIdLst>
    <p:sldId id="256" r:id="rId6"/>
    <p:sldId id="257" r:id="rId7"/>
    <p:sldId id="259" r:id="rId8"/>
    <p:sldId id="258" r:id="rId9"/>
    <p:sldId id="260" r:id="rId10"/>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48" d="100"/>
          <a:sy n="48" d="100"/>
        </p:scale>
        <p:origin x="59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A84D033-107E-490D-BB0B-D4ABDCB35731}" type="datetimeFigureOut">
              <a:rPr lang="es-MX" smtClean="0"/>
              <a:t>09/12/2015</a:t>
            </a:fld>
            <a:endParaRPr lang="es-MX"/>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s-MX"/>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930B263B-B9E5-46ED-B01B-8CD71707E22D}" type="slidenum">
              <a:rPr lang="es-MX" smtClean="0"/>
              <a:t>‹Nº›</a:t>
            </a:fld>
            <a:endParaRPr lang="es-MX"/>
          </a:p>
        </p:txBody>
      </p:sp>
    </p:spTree>
    <p:extLst>
      <p:ext uri="{BB962C8B-B14F-4D97-AF65-F5344CB8AC3E}">
        <p14:creationId xmlns:p14="http://schemas.microsoft.com/office/powerpoint/2010/main" val="213353096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A84D033-107E-490D-BB0B-D4ABDCB35731}" type="datetimeFigureOut">
              <a:rPr lang="es-MX" smtClean="0"/>
              <a:t>09/12/2015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30B263B-B9E5-46ED-B01B-8CD71707E22D}" type="slidenum">
              <a:rPr lang="es-MX" smtClean="0"/>
              <a:t>‹Nº›</a:t>
            </a:fld>
            <a:endParaRPr lang="es-MX"/>
          </a:p>
        </p:txBody>
      </p:sp>
    </p:spTree>
    <p:extLst>
      <p:ext uri="{BB962C8B-B14F-4D97-AF65-F5344CB8AC3E}">
        <p14:creationId xmlns:p14="http://schemas.microsoft.com/office/powerpoint/2010/main" val="2782377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A84D033-107E-490D-BB0B-D4ABDCB35731}" type="datetimeFigureOut">
              <a:rPr lang="es-MX" smtClean="0"/>
              <a:t>09/12/2015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30B263B-B9E5-46ED-B01B-8CD71707E22D}" type="slidenum">
              <a:rPr lang="es-MX" smtClean="0"/>
              <a:t>‹Nº›</a:t>
            </a:fld>
            <a:endParaRPr lang="es-MX"/>
          </a:p>
        </p:txBody>
      </p:sp>
    </p:spTree>
    <p:extLst>
      <p:ext uri="{BB962C8B-B14F-4D97-AF65-F5344CB8AC3E}">
        <p14:creationId xmlns:p14="http://schemas.microsoft.com/office/powerpoint/2010/main" val="854732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DA84D033-107E-490D-BB0B-D4ABDCB35731}" type="datetimeFigureOut">
              <a:rPr lang="es-MX" smtClean="0"/>
              <a:t>09/12/2015</a:t>
            </a:fld>
            <a:endParaRPr lang="es-MX"/>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s-MX"/>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930B263B-B9E5-46ED-B01B-8CD71707E22D}" type="slidenum">
              <a:rPr lang="es-MX" smtClean="0"/>
              <a:t>‹Nº›</a:t>
            </a:fld>
            <a:endParaRPr lang="es-MX"/>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91287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A84D033-107E-490D-BB0B-D4ABDCB35731}" type="datetimeFigureOut">
              <a:rPr lang="es-MX" smtClean="0"/>
              <a:t>09/12/2015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30B263B-B9E5-46ED-B01B-8CD71707E22D}" type="slidenum">
              <a:rPr lang="es-MX" smtClean="0"/>
              <a:t>‹Nº›</a:t>
            </a:fld>
            <a:endParaRPr lang="es-MX"/>
          </a:p>
        </p:txBody>
      </p:sp>
    </p:spTree>
    <p:extLst>
      <p:ext uri="{BB962C8B-B14F-4D97-AF65-F5344CB8AC3E}">
        <p14:creationId xmlns:p14="http://schemas.microsoft.com/office/powerpoint/2010/main" val="1232257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A84D033-107E-490D-BB0B-D4ABDCB35731}" type="datetimeFigureOut">
              <a:rPr lang="es-MX" smtClean="0"/>
              <a:t>09/12/2015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30B263B-B9E5-46ED-B01B-8CD71707E22D}" type="slidenum">
              <a:rPr lang="es-MX" smtClean="0"/>
              <a:t>‹Nº›</a:t>
            </a:fld>
            <a:endParaRPr lang="es-MX"/>
          </a:p>
        </p:txBody>
      </p:sp>
    </p:spTree>
    <p:extLst>
      <p:ext uri="{BB962C8B-B14F-4D97-AF65-F5344CB8AC3E}">
        <p14:creationId xmlns:p14="http://schemas.microsoft.com/office/powerpoint/2010/main" val="104964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DA84D033-107E-490D-BB0B-D4ABDCB35731}" type="datetimeFigureOut">
              <a:rPr lang="es-MX" smtClean="0"/>
              <a:t>09/12/2015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30B263B-B9E5-46ED-B01B-8CD71707E22D}" type="slidenum">
              <a:rPr lang="es-MX" smtClean="0"/>
              <a:t>‹Nº›</a:t>
            </a:fld>
            <a:endParaRPr lang="es-MX"/>
          </a:p>
        </p:txBody>
      </p:sp>
    </p:spTree>
    <p:extLst>
      <p:ext uri="{BB962C8B-B14F-4D97-AF65-F5344CB8AC3E}">
        <p14:creationId xmlns:p14="http://schemas.microsoft.com/office/powerpoint/2010/main" val="41176901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Content Placeholder 3"/>
          <p:cNvSpPr>
            <a:spLocks noGrp="1"/>
          </p:cNvSpPr>
          <p:nvPr>
            <p:ph sz="quarter" idx="13"/>
          </p:nvPr>
        </p:nvSpPr>
        <p:spPr>
          <a:xfrm>
            <a:off x="685802" y="2861733"/>
            <a:ext cx="5088712" cy="2512852"/>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3" name="Content Placeholder 5"/>
          <p:cNvSpPr>
            <a:spLocks noGrp="1"/>
          </p:cNvSpPr>
          <p:nvPr>
            <p:ph sz="quarter" idx="14"/>
          </p:nvPr>
        </p:nvSpPr>
        <p:spPr>
          <a:xfrm>
            <a:off x="5993969" y="2861733"/>
            <a:ext cx="5088713" cy="2512852"/>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A84D033-107E-490D-BB0B-D4ABDCB35731}" type="datetimeFigureOut">
              <a:rPr lang="es-MX" smtClean="0"/>
              <a:t>09/12/2015</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30B263B-B9E5-46ED-B01B-8CD71707E22D}" type="slidenum">
              <a:rPr lang="es-MX" smtClean="0"/>
              <a:t>‹Nº›</a:t>
            </a:fld>
            <a:endParaRPr lang="es-MX"/>
          </a:p>
        </p:txBody>
      </p:sp>
    </p:spTree>
    <p:extLst>
      <p:ext uri="{BB962C8B-B14F-4D97-AF65-F5344CB8AC3E}">
        <p14:creationId xmlns:p14="http://schemas.microsoft.com/office/powerpoint/2010/main" val="1531618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DA84D033-107E-490D-BB0B-D4ABDCB35731}" type="datetimeFigureOut">
              <a:rPr lang="es-MX" smtClean="0"/>
              <a:t>09/12/2015</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30B263B-B9E5-46ED-B01B-8CD71707E22D}" type="slidenum">
              <a:rPr lang="es-MX" smtClean="0"/>
              <a:t>‹Nº›</a:t>
            </a:fld>
            <a:endParaRPr lang="es-MX"/>
          </a:p>
        </p:txBody>
      </p:sp>
    </p:spTree>
    <p:extLst>
      <p:ext uri="{BB962C8B-B14F-4D97-AF65-F5344CB8AC3E}">
        <p14:creationId xmlns:p14="http://schemas.microsoft.com/office/powerpoint/2010/main" val="41712341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84D033-107E-490D-BB0B-D4ABDCB35731}" type="datetimeFigureOut">
              <a:rPr lang="es-MX" smtClean="0"/>
              <a:t>09/12/2015</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30B263B-B9E5-46ED-B01B-8CD71707E22D}" type="slidenum">
              <a:rPr lang="es-MX" smtClean="0"/>
              <a:t>‹Nº›</a:t>
            </a:fld>
            <a:endParaRPr lang="es-MX"/>
          </a:p>
        </p:txBody>
      </p:sp>
    </p:spTree>
    <p:extLst>
      <p:ext uri="{BB962C8B-B14F-4D97-AF65-F5344CB8AC3E}">
        <p14:creationId xmlns:p14="http://schemas.microsoft.com/office/powerpoint/2010/main" val="36243985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A84D033-107E-490D-BB0B-D4ABDCB35731}" type="datetimeFigureOut">
              <a:rPr lang="es-MX" smtClean="0"/>
              <a:t>09/12/2015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30B263B-B9E5-46ED-B01B-8CD71707E22D}" type="slidenum">
              <a:rPr lang="es-MX" smtClean="0"/>
              <a:t>‹Nº›</a:t>
            </a:fld>
            <a:endParaRPr lang="es-MX"/>
          </a:p>
        </p:txBody>
      </p:sp>
    </p:spTree>
    <p:extLst>
      <p:ext uri="{BB962C8B-B14F-4D97-AF65-F5344CB8AC3E}">
        <p14:creationId xmlns:p14="http://schemas.microsoft.com/office/powerpoint/2010/main" val="2039828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A84D033-107E-490D-BB0B-D4ABDCB35731}" type="datetimeFigureOut">
              <a:rPr lang="es-MX" smtClean="0"/>
              <a:t>09/12/2015</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30B263B-B9E5-46ED-B01B-8CD71707E22D}" type="slidenum">
              <a:rPr lang="es-MX" smtClean="0"/>
              <a:t>‹Nº›</a:t>
            </a:fld>
            <a:endParaRPr lang="es-MX"/>
          </a:p>
        </p:txBody>
      </p:sp>
    </p:spTree>
    <p:extLst>
      <p:ext uri="{BB962C8B-B14F-4D97-AF65-F5344CB8AC3E}">
        <p14:creationId xmlns:p14="http://schemas.microsoft.com/office/powerpoint/2010/main" val="38500282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A84D033-107E-490D-BB0B-D4ABDCB35731}" type="datetimeFigureOut">
              <a:rPr lang="es-MX" smtClean="0"/>
              <a:t>09/12/2015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30B263B-B9E5-46ED-B01B-8CD71707E22D}" type="slidenum">
              <a:rPr lang="es-MX" smtClean="0"/>
              <a:t>‹Nº›</a:t>
            </a:fld>
            <a:endParaRPr lang="es-MX"/>
          </a:p>
        </p:txBody>
      </p:sp>
    </p:spTree>
    <p:extLst>
      <p:ext uri="{BB962C8B-B14F-4D97-AF65-F5344CB8AC3E}">
        <p14:creationId xmlns:p14="http://schemas.microsoft.com/office/powerpoint/2010/main" val="25027720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A84D033-107E-490D-BB0B-D4ABDCB35731}" type="datetimeFigureOut">
              <a:rPr lang="es-MX" smtClean="0"/>
              <a:t>09/12/2015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30B263B-B9E5-46ED-B01B-8CD71707E22D}" type="slidenum">
              <a:rPr lang="es-MX" smtClean="0"/>
              <a:t>‹Nº›</a:t>
            </a:fld>
            <a:endParaRPr lang="es-MX"/>
          </a:p>
        </p:txBody>
      </p:sp>
    </p:spTree>
    <p:extLst>
      <p:ext uri="{BB962C8B-B14F-4D97-AF65-F5344CB8AC3E}">
        <p14:creationId xmlns:p14="http://schemas.microsoft.com/office/powerpoint/2010/main" val="30749518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A84D033-107E-490D-BB0B-D4ABDCB35731}" type="datetimeFigureOut">
              <a:rPr lang="es-MX" smtClean="0"/>
              <a:t>09/12/2015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30B263B-B9E5-46ED-B01B-8CD71707E22D}" type="slidenum">
              <a:rPr lang="es-MX" smtClean="0"/>
              <a:t>‹Nº›</a:t>
            </a:fld>
            <a:endParaRPr lang="es-MX"/>
          </a:p>
        </p:txBody>
      </p:sp>
    </p:spTree>
    <p:extLst>
      <p:ext uri="{BB962C8B-B14F-4D97-AF65-F5344CB8AC3E}">
        <p14:creationId xmlns:p14="http://schemas.microsoft.com/office/powerpoint/2010/main" val="1498308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A84D033-107E-490D-BB0B-D4ABDCB35731}" type="datetimeFigureOut">
              <a:rPr lang="es-MX" smtClean="0"/>
              <a:t>09/12/2015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30B263B-B9E5-46ED-B01B-8CD71707E22D}" type="slidenum">
              <a:rPr lang="es-MX" smtClean="0"/>
              <a:t>‹Nº›</a:t>
            </a:fld>
            <a:endParaRPr lang="es-MX"/>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849614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A84D033-107E-490D-BB0B-D4ABDCB35731}" type="datetimeFigureOut">
              <a:rPr lang="es-MX" smtClean="0"/>
              <a:t>09/12/2015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30B263B-B9E5-46ED-B01B-8CD71707E22D}" type="slidenum">
              <a:rPr lang="es-MX" smtClean="0"/>
              <a:t>‹Nº›</a:t>
            </a:fld>
            <a:endParaRPr lang="es-MX"/>
          </a:p>
        </p:txBody>
      </p:sp>
    </p:spTree>
    <p:extLst>
      <p:ext uri="{BB962C8B-B14F-4D97-AF65-F5344CB8AC3E}">
        <p14:creationId xmlns:p14="http://schemas.microsoft.com/office/powerpoint/2010/main" val="2061195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DA84D033-107E-490D-BB0B-D4ABDCB35731}" type="datetimeFigureOut">
              <a:rPr lang="es-MX" smtClean="0"/>
              <a:t>09/12/2015</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30B263B-B9E5-46ED-B01B-8CD71707E22D}" type="slidenum">
              <a:rPr lang="es-MX" smtClean="0"/>
              <a:t>‹Nº›</a:t>
            </a:fld>
            <a:endParaRPr lang="es-MX"/>
          </a:p>
        </p:txBody>
      </p:sp>
    </p:spTree>
    <p:extLst>
      <p:ext uri="{BB962C8B-B14F-4D97-AF65-F5344CB8AC3E}">
        <p14:creationId xmlns:p14="http://schemas.microsoft.com/office/powerpoint/2010/main" val="20785035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DA84D033-107E-490D-BB0B-D4ABDCB35731}" type="datetimeFigureOut">
              <a:rPr lang="es-MX" smtClean="0"/>
              <a:t>09/12/2015</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30B263B-B9E5-46ED-B01B-8CD71707E22D}" type="slidenum">
              <a:rPr lang="es-MX" smtClean="0"/>
              <a:t>‹Nº›</a:t>
            </a:fld>
            <a:endParaRPr lang="es-MX"/>
          </a:p>
        </p:txBody>
      </p:sp>
    </p:spTree>
    <p:extLst>
      <p:ext uri="{BB962C8B-B14F-4D97-AF65-F5344CB8AC3E}">
        <p14:creationId xmlns:p14="http://schemas.microsoft.com/office/powerpoint/2010/main" val="40644259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A84D033-107E-490D-BB0B-D4ABDCB35731}" type="datetimeFigureOut">
              <a:rPr lang="es-MX" smtClean="0"/>
              <a:t>09/12/2015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30B263B-B9E5-46ED-B01B-8CD71707E22D}" type="slidenum">
              <a:rPr lang="es-MX" smtClean="0"/>
              <a:t>‹Nº›</a:t>
            </a:fld>
            <a:endParaRPr lang="es-MX"/>
          </a:p>
        </p:txBody>
      </p:sp>
    </p:spTree>
    <p:extLst>
      <p:ext uri="{BB962C8B-B14F-4D97-AF65-F5344CB8AC3E}">
        <p14:creationId xmlns:p14="http://schemas.microsoft.com/office/powerpoint/2010/main" val="26609642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A84D033-107E-490D-BB0B-D4ABDCB35731}" type="datetimeFigureOut">
              <a:rPr lang="es-MX" smtClean="0"/>
              <a:t>09/12/2015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30B263B-B9E5-46ED-B01B-8CD71707E22D}" type="slidenum">
              <a:rPr lang="es-MX" smtClean="0"/>
              <a:t>‹Nº›</a:t>
            </a:fld>
            <a:endParaRPr lang="es-MX"/>
          </a:p>
        </p:txBody>
      </p:sp>
    </p:spTree>
    <p:extLst>
      <p:ext uri="{BB962C8B-B14F-4D97-AF65-F5344CB8AC3E}">
        <p14:creationId xmlns:p14="http://schemas.microsoft.com/office/powerpoint/2010/main" val="39378568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DA84D033-107E-490D-BB0B-D4ABDCB35731}" type="datetimeFigureOut">
              <a:rPr lang="es-MX" smtClean="0"/>
              <a:t>09/12/2015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a:xfrm>
            <a:off x="9255346" y="2750337"/>
            <a:ext cx="1171888" cy="1356442"/>
          </a:xfrm>
        </p:spPr>
        <p:txBody>
          <a:bodyPr/>
          <a:lstStyle/>
          <a:p>
            <a:fld id="{930B263B-B9E5-46ED-B01B-8CD71707E22D}" type="slidenum">
              <a:rPr lang="es-MX" smtClean="0"/>
              <a:t>‹Nº›</a:t>
            </a:fld>
            <a:endParaRPr lang="es-MX"/>
          </a:p>
        </p:txBody>
      </p:sp>
    </p:spTree>
    <p:extLst>
      <p:ext uri="{BB962C8B-B14F-4D97-AF65-F5344CB8AC3E}">
        <p14:creationId xmlns:p14="http://schemas.microsoft.com/office/powerpoint/2010/main" val="4185741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DA84D033-107E-490D-BB0B-D4ABDCB35731}" type="datetimeFigureOut">
              <a:rPr lang="es-MX" smtClean="0"/>
              <a:t>09/12/2015</a:t>
            </a:fld>
            <a:endParaRPr lang="es-MX"/>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s-MX"/>
          </a:p>
        </p:txBody>
      </p:sp>
      <p:sp>
        <p:nvSpPr>
          <p:cNvPr id="6" name="Slide Number Placeholder 5"/>
          <p:cNvSpPr>
            <a:spLocks noGrp="1"/>
          </p:cNvSpPr>
          <p:nvPr>
            <p:ph type="sldNum" sz="quarter" idx="12"/>
          </p:nvPr>
        </p:nvSpPr>
        <p:spPr>
          <a:xfrm>
            <a:off x="8604504" y="5211060"/>
            <a:ext cx="2112264" cy="228600"/>
          </a:xfrm>
        </p:spPr>
        <p:txBody>
          <a:bodyPr/>
          <a:lstStyle/>
          <a:p>
            <a:fld id="{930B263B-B9E5-46ED-B01B-8CD71707E22D}" type="slidenum">
              <a:rPr lang="es-MX" smtClean="0"/>
              <a:t>‹Nº›</a:t>
            </a:fld>
            <a:endParaRPr lang="es-MX"/>
          </a:p>
        </p:txBody>
      </p:sp>
    </p:spTree>
    <p:extLst>
      <p:ext uri="{BB962C8B-B14F-4D97-AF65-F5344CB8AC3E}">
        <p14:creationId xmlns:p14="http://schemas.microsoft.com/office/powerpoint/2010/main" val="2935212038"/>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A84D033-107E-490D-BB0B-D4ABDCB35731}" type="datetimeFigureOut">
              <a:rPr lang="es-MX" smtClean="0"/>
              <a:t>09/12/2015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30B263B-B9E5-46ED-B01B-8CD71707E22D}" type="slidenum">
              <a:rPr lang="es-MX" smtClean="0"/>
              <a:t>‹Nº›</a:t>
            </a:fld>
            <a:endParaRPr lang="es-MX"/>
          </a:p>
        </p:txBody>
      </p:sp>
    </p:spTree>
    <p:extLst>
      <p:ext uri="{BB962C8B-B14F-4D97-AF65-F5344CB8AC3E}">
        <p14:creationId xmlns:p14="http://schemas.microsoft.com/office/powerpoint/2010/main" val="974151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A84D033-107E-490D-BB0B-D4ABDCB35731}" type="datetimeFigureOut">
              <a:rPr lang="es-MX" smtClean="0"/>
              <a:t>09/12/2015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a:xfrm>
            <a:off x="10729455" y="2869895"/>
            <a:ext cx="1154151" cy="1090789"/>
          </a:xfrm>
        </p:spPr>
        <p:txBody>
          <a:bodyPr/>
          <a:lstStyle/>
          <a:p>
            <a:fld id="{930B263B-B9E5-46ED-B01B-8CD71707E22D}" type="slidenum">
              <a:rPr lang="es-MX" smtClean="0"/>
              <a:t>‹Nº›</a:t>
            </a:fld>
            <a:endParaRPr lang="es-MX"/>
          </a:p>
        </p:txBody>
      </p:sp>
    </p:spTree>
    <p:extLst>
      <p:ext uri="{BB962C8B-B14F-4D97-AF65-F5344CB8AC3E}">
        <p14:creationId xmlns:p14="http://schemas.microsoft.com/office/powerpoint/2010/main" val="25623144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DA84D033-107E-490D-BB0B-D4ABDCB35731}" type="datetimeFigureOut">
              <a:rPr lang="es-MX" smtClean="0"/>
              <a:t>09/12/2015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30B263B-B9E5-46ED-B01B-8CD71707E22D}" type="slidenum">
              <a:rPr lang="es-MX" smtClean="0"/>
              <a:t>‹Nº›</a:t>
            </a:fld>
            <a:endParaRPr lang="es-MX"/>
          </a:p>
        </p:txBody>
      </p:sp>
    </p:spTree>
    <p:extLst>
      <p:ext uri="{BB962C8B-B14F-4D97-AF65-F5344CB8AC3E}">
        <p14:creationId xmlns:p14="http://schemas.microsoft.com/office/powerpoint/2010/main" val="24047358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0322" y="3030008"/>
            <a:ext cx="4698355" cy="290617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594123" y="3030008"/>
            <a:ext cx="4700059" cy="290617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A84D033-107E-490D-BB0B-D4ABDCB35731}" type="datetimeFigureOut">
              <a:rPr lang="es-MX" smtClean="0"/>
              <a:t>09/12/2015</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30B263B-B9E5-46ED-B01B-8CD71707E22D}" type="slidenum">
              <a:rPr lang="es-MX" smtClean="0"/>
              <a:t>‹Nº›</a:t>
            </a:fld>
            <a:endParaRPr lang="es-MX"/>
          </a:p>
        </p:txBody>
      </p:sp>
    </p:spTree>
    <p:extLst>
      <p:ext uri="{BB962C8B-B14F-4D97-AF65-F5344CB8AC3E}">
        <p14:creationId xmlns:p14="http://schemas.microsoft.com/office/powerpoint/2010/main" val="26491273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DA84D033-107E-490D-BB0B-D4ABDCB35731}" type="datetimeFigureOut">
              <a:rPr lang="es-MX" smtClean="0"/>
              <a:t>09/12/2015</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30B263B-B9E5-46ED-B01B-8CD71707E22D}" type="slidenum">
              <a:rPr lang="es-MX" smtClean="0"/>
              <a:t>‹Nº›</a:t>
            </a:fld>
            <a:endParaRPr lang="es-MX"/>
          </a:p>
        </p:txBody>
      </p:sp>
    </p:spTree>
    <p:extLst>
      <p:ext uri="{BB962C8B-B14F-4D97-AF65-F5344CB8AC3E}">
        <p14:creationId xmlns:p14="http://schemas.microsoft.com/office/powerpoint/2010/main" val="12831937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DA84D033-107E-490D-BB0B-D4ABDCB35731}" type="datetimeFigureOut">
              <a:rPr lang="es-MX" smtClean="0"/>
              <a:t>09/12/2015</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30B263B-B9E5-46ED-B01B-8CD71707E22D}" type="slidenum">
              <a:rPr lang="es-MX" smtClean="0"/>
              <a:t>‹Nº›</a:t>
            </a:fld>
            <a:endParaRPr lang="es-MX"/>
          </a:p>
        </p:txBody>
      </p:sp>
    </p:spTree>
    <p:extLst>
      <p:ext uri="{BB962C8B-B14F-4D97-AF65-F5344CB8AC3E}">
        <p14:creationId xmlns:p14="http://schemas.microsoft.com/office/powerpoint/2010/main" val="42572154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A84D033-107E-490D-BB0B-D4ABDCB35731}" type="datetimeFigureOut">
              <a:rPr lang="es-MX" smtClean="0"/>
              <a:t>09/12/2015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30B263B-B9E5-46ED-B01B-8CD71707E22D}" type="slidenum">
              <a:rPr lang="es-MX" smtClean="0"/>
              <a:t>‹Nº›</a:t>
            </a:fld>
            <a:endParaRPr lang="es-MX"/>
          </a:p>
        </p:txBody>
      </p:sp>
    </p:spTree>
    <p:extLst>
      <p:ext uri="{BB962C8B-B14F-4D97-AF65-F5344CB8AC3E}">
        <p14:creationId xmlns:p14="http://schemas.microsoft.com/office/powerpoint/2010/main" val="7491826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A84D033-107E-490D-BB0B-D4ABDCB35731}" type="datetimeFigureOut">
              <a:rPr lang="es-MX" smtClean="0"/>
              <a:t>09/12/2015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30B263B-B9E5-46ED-B01B-8CD71707E22D}" type="slidenum">
              <a:rPr lang="es-MX" smtClean="0"/>
              <a:t>‹Nº›</a:t>
            </a:fld>
            <a:endParaRPr lang="es-MX"/>
          </a:p>
        </p:txBody>
      </p:sp>
    </p:spTree>
    <p:extLst>
      <p:ext uri="{BB962C8B-B14F-4D97-AF65-F5344CB8AC3E}">
        <p14:creationId xmlns:p14="http://schemas.microsoft.com/office/powerpoint/2010/main" val="35684758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A84D033-107E-490D-BB0B-D4ABDCB35731}" type="datetimeFigureOut">
              <a:rPr lang="es-MX" smtClean="0"/>
              <a:t>09/12/2015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a:xfrm>
            <a:off x="10729455" y="4711309"/>
            <a:ext cx="1154151" cy="1090789"/>
          </a:xfrm>
        </p:spPr>
        <p:txBody>
          <a:bodyPr/>
          <a:lstStyle/>
          <a:p>
            <a:fld id="{930B263B-B9E5-46ED-B01B-8CD71707E22D}" type="slidenum">
              <a:rPr lang="es-MX" smtClean="0"/>
              <a:t>‹Nº›</a:t>
            </a:fld>
            <a:endParaRPr lang="es-MX"/>
          </a:p>
        </p:txBody>
      </p:sp>
    </p:spTree>
    <p:extLst>
      <p:ext uri="{BB962C8B-B14F-4D97-AF65-F5344CB8AC3E}">
        <p14:creationId xmlns:p14="http://schemas.microsoft.com/office/powerpoint/2010/main" val="18755911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A84D033-107E-490D-BB0B-D4ABDCB35731}" type="datetimeFigureOut">
              <a:rPr lang="es-MX" smtClean="0"/>
              <a:t>09/12/2015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a:xfrm>
            <a:off x="10729455" y="4711615"/>
            <a:ext cx="1154151" cy="1090789"/>
          </a:xfrm>
        </p:spPr>
        <p:txBody>
          <a:bodyPr/>
          <a:lstStyle/>
          <a:p>
            <a:fld id="{930B263B-B9E5-46ED-B01B-8CD71707E22D}" type="slidenum">
              <a:rPr lang="es-MX" smtClean="0"/>
              <a:t>‹Nº›</a:t>
            </a:fld>
            <a:endParaRPr lang="es-MX"/>
          </a:p>
        </p:txBody>
      </p:sp>
    </p:spTree>
    <p:extLst>
      <p:ext uri="{BB962C8B-B14F-4D97-AF65-F5344CB8AC3E}">
        <p14:creationId xmlns:p14="http://schemas.microsoft.com/office/powerpoint/2010/main" val="1877371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DA84D033-107E-490D-BB0B-D4ABDCB35731}" type="datetimeFigureOut">
              <a:rPr lang="es-MX" smtClean="0"/>
              <a:t>09/12/2015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30B263B-B9E5-46ED-B01B-8CD71707E22D}" type="slidenum">
              <a:rPr lang="es-MX" smtClean="0"/>
              <a:t>‹Nº›</a:t>
            </a:fld>
            <a:endParaRPr lang="es-MX"/>
          </a:p>
        </p:txBody>
      </p:sp>
    </p:spTree>
    <p:extLst>
      <p:ext uri="{BB962C8B-B14F-4D97-AF65-F5344CB8AC3E}">
        <p14:creationId xmlns:p14="http://schemas.microsoft.com/office/powerpoint/2010/main" val="34995589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A84D033-107E-490D-BB0B-D4ABDCB35731}" type="datetimeFigureOut">
              <a:rPr lang="es-MX" smtClean="0"/>
              <a:t>09/12/2015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a:xfrm>
            <a:off x="10729455" y="4709925"/>
            <a:ext cx="1154151" cy="1090789"/>
          </a:xfrm>
        </p:spPr>
        <p:txBody>
          <a:bodyPr/>
          <a:lstStyle/>
          <a:p>
            <a:fld id="{930B263B-B9E5-46ED-B01B-8CD71707E22D}" type="slidenum">
              <a:rPr lang="es-MX" smtClean="0"/>
              <a:t>‹Nº›</a:t>
            </a:fld>
            <a:endParaRPr lang="es-MX"/>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1695860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A84D033-107E-490D-BB0B-D4ABDCB35731}" type="datetimeFigureOut">
              <a:rPr lang="es-MX" smtClean="0"/>
              <a:t>09/12/2015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a:xfrm>
            <a:off x="10729455" y="4709925"/>
            <a:ext cx="1154151" cy="1090789"/>
          </a:xfrm>
        </p:spPr>
        <p:txBody>
          <a:bodyPr/>
          <a:lstStyle/>
          <a:p>
            <a:fld id="{930B263B-B9E5-46ED-B01B-8CD71707E22D}" type="slidenum">
              <a:rPr lang="es-MX" smtClean="0"/>
              <a:t>‹Nº›</a:t>
            </a:fld>
            <a:endParaRPr lang="es-MX"/>
          </a:p>
        </p:txBody>
      </p:sp>
    </p:spTree>
    <p:extLst>
      <p:ext uri="{BB962C8B-B14F-4D97-AF65-F5344CB8AC3E}">
        <p14:creationId xmlns:p14="http://schemas.microsoft.com/office/powerpoint/2010/main" val="1276213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DA84D033-107E-490D-BB0B-D4ABDCB35731}" type="datetimeFigureOut">
              <a:rPr lang="es-MX" smtClean="0"/>
              <a:t>09/12/2015</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30B263B-B9E5-46ED-B01B-8CD71707E22D}" type="slidenum">
              <a:rPr lang="es-MX" smtClean="0"/>
              <a:t>‹Nº›</a:t>
            </a:fld>
            <a:endParaRPr lang="es-MX"/>
          </a:p>
        </p:txBody>
      </p:sp>
    </p:spTree>
    <p:extLst>
      <p:ext uri="{BB962C8B-B14F-4D97-AF65-F5344CB8AC3E}">
        <p14:creationId xmlns:p14="http://schemas.microsoft.com/office/powerpoint/2010/main" val="21886667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DA84D033-107E-490D-BB0B-D4ABDCB35731}" type="datetimeFigureOut">
              <a:rPr lang="es-MX" smtClean="0"/>
              <a:t>09/12/2015</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30B263B-B9E5-46ED-B01B-8CD71707E22D}" type="slidenum">
              <a:rPr lang="es-MX" smtClean="0"/>
              <a:t>‹Nº›</a:t>
            </a:fld>
            <a:endParaRPr lang="es-MX"/>
          </a:p>
        </p:txBody>
      </p:sp>
    </p:spTree>
    <p:extLst>
      <p:ext uri="{BB962C8B-B14F-4D97-AF65-F5344CB8AC3E}">
        <p14:creationId xmlns:p14="http://schemas.microsoft.com/office/powerpoint/2010/main" val="38642783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A84D033-107E-490D-BB0B-D4ABDCB35731}" type="datetimeFigureOut">
              <a:rPr lang="es-MX" smtClean="0"/>
              <a:t>09/12/2015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30B263B-B9E5-46ED-B01B-8CD71707E22D}" type="slidenum">
              <a:rPr lang="es-MX" smtClean="0"/>
              <a:t>‹Nº›</a:t>
            </a:fld>
            <a:endParaRPr lang="es-MX"/>
          </a:p>
        </p:txBody>
      </p:sp>
    </p:spTree>
    <p:extLst>
      <p:ext uri="{BB962C8B-B14F-4D97-AF65-F5344CB8AC3E}">
        <p14:creationId xmlns:p14="http://schemas.microsoft.com/office/powerpoint/2010/main" val="10893547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DA84D033-107E-490D-BB0B-D4ABDCB35731}" type="datetimeFigureOut">
              <a:rPr lang="es-MX" smtClean="0"/>
              <a:t>09/12/2015</a:t>
            </a:fld>
            <a:endParaRPr lang="es-MX"/>
          </a:p>
        </p:txBody>
      </p:sp>
      <p:sp>
        <p:nvSpPr>
          <p:cNvPr id="5" name="Footer Placeholder 4"/>
          <p:cNvSpPr>
            <a:spLocks noGrp="1"/>
          </p:cNvSpPr>
          <p:nvPr>
            <p:ph type="ftr" sz="quarter" idx="11"/>
          </p:nvPr>
        </p:nvSpPr>
        <p:spPr>
          <a:xfrm>
            <a:off x="680321" y="5936188"/>
            <a:ext cx="6126805" cy="365125"/>
          </a:xfrm>
        </p:spPr>
        <p:txBody>
          <a:bodyPr/>
          <a:lstStyle/>
          <a:p>
            <a:endParaRPr lang="es-MX"/>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930B263B-B9E5-46ED-B01B-8CD71707E22D}" type="slidenum">
              <a:rPr lang="es-MX" smtClean="0"/>
              <a:t>‹Nº›</a:t>
            </a:fld>
            <a:endParaRPr lang="es-MX"/>
          </a:p>
        </p:txBody>
      </p:sp>
    </p:spTree>
    <p:extLst>
      <p:ext uri="{BB962C8B-B14F-4D97-AF65-F5344CB8AC3E}">
        <p14:creationId xmlns:p14="http://schemas.microsoft.com/office/powerpoint/2010/main" val="30344233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DA84D033-107E-490D-BB0B-D4ABDCB35731}" type="datetimeFigureOut">
              <a:rPr lang="es-MX" smtClean="0"/>
              <a:t>09/12/2015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30B263B-B9E5-46ED-B01B-8CD71707E22D}" type="slidenum">
              <a:rPr lang="es-MX" smtClean="0"/>
              <a:t>‹Nº›</a:t>
            </a:fld>
            <a:endParaRPr lang="es-MX"/>
          </a:p>
        </p:txBody>
      </p:sp>
    </p:spTree>
    <p:extLst>
      <p:ext uri="{BB962C8B-B14F-4D97-AF65-F5344CB8AC3E}">
        <p14:creationId xmlns:p14="http://schemas.microsoft.com/office/powerpoint/2010/main" val="16068834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A84D033-107E-490D-BB0B-D4ABDCB35731}" type="datetimeFigureOut">
              <a:rPr lang="es-MX" smtClean="0"/>
              <a:t>09/12/2015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30B263B-B9E5-46ED-B01B-8CD71707E22D}" type="slidenum">
              <a:rPr lang="es-MX" smtClean="0"/>
              <a:t>‹Nº›</a:t>
            </a:fld>
            <a:endParaRPr lang="es-MX"/>
          </a:p>
        </p:txBody>
      </p:sp>
    </p:spTree>
    <p:extLst>
      <p:ext uri="{BB962C8B-B14F-4D97-AF65-F5344CB8AC3E}">
        <p14:creationId xmlns:p14="http://schemas.microsoft.com/office/powerpoint/2010/main" val="6656968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A84D033-107E-490D-BB0B-D4ABDCB35731}" type="datetimeFigureOut">
              <a:rPr lang="es-MX" smtClean="0"/>
              <a:t>09/12/2015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30B263B-B9E5-46ED-B01B-8CD71707E22D}" type="slidenum">
              <a:rPr lang="es-MX" smtClean="0"/>
              <a:t>‹Nº›</a:t>
            </a:fld>
            <a:endParaRPr lang="es-MX"/>
          </a:p>
        </p:txBody>
      </p:sp>
    </p:spTree>
    <p:extLst>
      <p:ext uri="{BB962C8B-B14F-4D97-AF65-F5344CB8AC3E}">
        <p14:creationId xmlns:p14="http://schemas.microsoft.com/office/powerpoint/2010/main" val="25588552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DA84D033-107E-490D-BB0B-D4ABDCB35731}" type="datetimeFigureOut">
              <a:rPr lang="es-MX" smtClean="0"/>
              <a:t>09/12/2015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30B263B-B9E5-46ED-B01B-8CD71707E22D}" type="slidenum">
              <a:rPr lang="es-MX" smtClean="0"/>
              <a:t>‹Nº›</a:t>
            </a:fld>
            <a:endParaRPr lang="es-MX"/>
          </a:p>
        </p:txBody>
      </p:sp>
    </p:spTree>
    <p:extLst>
      <p:ext uri="{BB962C8B-B14F-4D97-AF65-F5344CB8AC3E}">
        <p14:creationId xmlns:p14="http://schemas.microsoft.com/office/powerpoint/2010/main" val="3291144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A84D033-107E-490D-BB0B-D4ABDCB35731}" type="datetimeFigureOut">
              <a:rPr lang="es-MX" smtClean="0"/>
              <a:t>09/12/2015</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30B263B-B9E5-46ED-B01B-8CD71707E22D}" type="slidenum">
              <a:rPr lang="es-MX" smtClean="0"/>
              <a:t>‹Nº›</a:t>
            </a:fld>
            <a:endParaRPr lang="es-MX"/>
          </a:p>
        </p:txBody>
      </p:sp>
    </p:spTree>
    <p:extLst>
      <p:ext uri="{BB962C8B-B14F-4D97-AF65-F5344CB8AC3E}">
        <p14:creationId xmlns:p14="http://schemas.microsoft.com/office/powerpoint/2010/main" val="32593073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A84D033-107E-490D-BB0B-D4ABDCB35731}" type="datetimeFigureOut">
              <a:rPr lang="es-MX" smtClean="0"/>
              <a:t>09/12/2015</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30B263B-B9E5-46ED-B01B-8CD71707E22D}" type="slidenum">
              <a:rPr lang="es-MX" smtClean="0"/>
              <a:t>‹Nº›</a:t>
            </a:fld>
            <a:endParaRPr lang="es-MX"/>
          </a:p>
        </p:txBody>
      </p:sp>
    </p:spTree>
    <p:extLst>
      <p:ext uri="{BB962C8B-B14F-4D97-AF65-F5344CB8AC3E}">
        <p14:creationId xmlns:p14="http://schemas.microsoft.com/office/powerpoint/2010/main" val="27503645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DA84D033-107E-490D-BB0B-D4ABDCB35731}" type="datetimeFigureOut">
              <a:rPr lang="es-MX" smtClean="0"/>
              <a:t>09/12/2015</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30B263B-B9E5-46ED-B01B-8CD71707E22D}" type="slidenum">
              <a:rPr lang="es-MX" smtClean="0"/>
              <a:t>‹Nº›</a:t>
            </a:fld>
            <a:endParaRPr lang="es-MX"/>
          </a:p>
        </p:txBody>
      </p:sp>
    </p:spTree>
    <p:extLst>
      <p:ext uri="{BB962C8B-B14F-4D97-AF65-F5344CB8AC3E}">
        <p14:creationId xmlns:p14="http://schemas.microsoft.com/office/powerpoint/2010/main" val="25798746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84D033-107E-490D-BB0B-D4ABDCB35731}" type="datetimeFigureOut">
              <a:rPr lang="es-MX" smtClean="0"/>
              <a:t>09/12/2015</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30B263B-B9E5-46ED-B01B-8CD71707E22D}" type="slidenum">
              <a:rPr lang="es-MX" smtClean="0"/>
              <a:t>‹Nº›</a:t>
            </a:fld>
            <a:endParaRPr lang="es-MX"/>
          </a:p>
        </p:txBody>
      </p:sp>
    </p:spTree>
    <p:extLst>
      <p:ext uri="{BB962C8B-B14F-4D97-AF65-F5344CB8AC3E}">
        <p14:creationId xmlns:p14="http://schemas.microsoft.com/office/powerpoint/2010/main" val="27011141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A84D033-107E-490D-BB0B-D4ABDCB35731}" type="datetimeFigureOut">
              <a:rPr lang="es-MX" smtClean="0"/>
              <a:t>09/12/2015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30B263B-B9E5-46ED-B01B-8CD71707E22D}" type="slidenum">
              <a:rPr lang="es-MX" smtClean="0"/>
              <a:t>‹Nº›</a:t>
            </a:fld>
            <a:endParaRPr lang="es-MX"/>
          </a:p>
        </p:txBody>
      </p:sp>
    </p:spTree>
    <p:extLst>
      <p:ext uri="{BB962C8B-B14F-4D97-AF65-F5344CB8AC3E}">
        <p14:creationId xmlns:p14="http://schemas.microsoft.com/office/powerpoint/2010/main" val="21269591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A84D033-107E-490D-BB0B-D4ABDCB35731}" type="datetimeFigureOut">
              <a:rPr lang="es-MX" smtClean="0"/>
              <a:t>09/12/2015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30B263B-B9E5-46ED-B01B-8CD71707E22D}" type="slidenum">
              <a:rPr lang="es-MX" smtClean="0"/>
              <a:t>‹Nº›</a:t>
            </a:fld>
            <a:endParaRPr lang="es-MX"/>
          </a:p>
        </p:txBody>
      </p:sp>
    </p:spTree>
    <p:extLst>
      <p:ext uri="{BB962C8B-B14F-4D97-AF65-F5344CB8AC3E}">
        <p14:creationId xmlns:p14="http://schemas.microsoft.com/office/powerpoint/2010/main" val="36817954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A84D033-107E-490D-BB0B-D4ABDCB35731}" type="datetimeFigureOut">
              <a:rPr lang="es-MX" smtClean="0"/>
              <a:t>09/12/2015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30B263B-B9E5-46ED-B01B-8CD71707E22D}" type="slidenum">
              <a:rPr lang="es-MX" smtClean="0"/>
              <a:t>‹Nº›</a:t>
            </a:fld>
            <a:endParaRPr lang="es-MX"/>
          </a:p>
        </p:txBody>
      </p:sp>
    </p:spTree>
    <p:extLst>
      <p:ext uri="{BB962C8B-B14F-4D97-AF65-F5344CB8AC3E}">
        <p14:creationId xmlns:p14="http://schemas.microsoft.com/office/powerpoint/2010/main" val="23932076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A84D033-107E-490D-BB0B-D4ABDCB35731}" type="datetimeFigureOut">
              <a:rPr lang="es-MX" smtClean="0"/>
              <a:t>09/12/2015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30B263B-B9E5-46ED-B01B-8CD71707E22D}" type="slidenum">
              <a:rPr lang="es-MX" smtClean="0"/>
              <a:t>‹Nº›</a:t>
            </a:fld>
            <a:endParaRPr lang="es-MX"/>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516871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A84D033-107E-490D-BB0B-D4ABDCB35731}" type="datetimeFigureOut">
              <a:rPr lang="es-MX" smtClean="0"/>
              <a:t>09/12/2015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30B263B-B9E5-46ED-B01B-8CD71707E22D}" type="slidenum">
              <a:rPr lang="es-MX" smtClean="0"/>
              <a:t>‹Nº›</a:t>
            </a:fld>
            <a:endParaRPr lang="es-MX"/>
          </a:p>
        </p:txBody>
      </p:sp>
    </p:spTree>
    <p:extLst>
      <p:ext uri="{BB962C8B-B14F-4D97-AF65-F5344CB8AC3E}">
        <p14:creationId xmlns:p14="http://schemas.microsoft.com/office/powerpoint/2010/main" val="27953706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A84D033-107E-490D-BB0B-D4ABDCB35731}" type="datetimeFigureOut">
              <a:rPr lang="es-MX" smtClean="0"/>
              <a:t>09/12/2015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30B263B-B9E5-46ED-B01B-8CD71707E22D}" type="slidenum">
              <a:rPr lang="es-MX" smtClean="0"/>
              <a:t>‹Nº›</a:t>
            </a:fld>
            <a:endParaRPr lang="es-MX"/>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533606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A84D033-107E-490D-BB0B-D4ABDCB35731}" type="datetimeFigureOut">
              <a:rPr lang="es-MX" smtClean="0"/>
              <a:t>09/12/2015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30B263B-B9E5-46ED-B01B-8CD71707E22D}" type="slidenum">
              <a:rPr lang="es-MX" smtClean="0"/>
              <a:t>‹Nº›</a:t>
            </a:fld>
            <a:endParaRPr lang="es-MX"/>
          </a:p>
        </p:txBody>
      </p:sp>
    </p:spTree>
    <p:extLst>
      <p:ext uri="{BB962C8B-B14F-4D97-AF65-F5344CB8AC3E}">
        <p14:creationId xmlns:p14="http://schemas.microsoft.com/office/powerpoint/2010/main" val="4239013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DA84D033-107E-490D-BB0B-D4ABDCB35731}" type="datetimeFigureOut">
              <a:rPr lang="es-MX" smtClean="0"/>
              <a:t>09/12/2015</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30B263B-B9E5-46ED-B01B-8CD71707E22D}" type="slidenum">
              <a:rPr lang="es-MX" smtClean="0"/>
              <a:t>‹Nº›</a:t>
            </a:fld>
            <a:endParaRPr lang="es-MX"/>
          </a:p>
        </p:txBody>
      </p:sp>
    </p:spTree>
    <p:extLst>
      <p:ext uri="{BB962C8B-B14F-4D97-AF65-F5344CB8AC3E}">
        <p14:creationId xmlns:p14="http://schemas.microsoft.com/office/powerpoint/2010/main" val="285332628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A84D033-107E-490D-BB0B-D4ABDCB35731}" type="datetimeFigureOut">
              <a:rPr lang="es-MX" smtClean="0"/>
              <a:t>09/12/2015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30B263B-B9E5-46ED-B01B-8CD71707E22D}" type="slidenum">
              <a:rPr lang="es-MX" smtClean="0"/>
              <a:t>‹Nº›</a:t>
            </a:fld>
            <a:endParaRPr lang="es-MX"/>
          </a:p>
        </p:txBody>
      </p:sp>
    </p:spTree>
    <p:extLst>
      <p:ext uri="{BB962C8B-B14F-4D97-AF65-F5344CB8AC3E}">
        <p14:creationId xmlns:p14="http://schemas.microsoft.com/office/powerpoint/2010/main" val="38072118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A84D033-107E-490D-BB0B-D4ABDCB35731}" type="datetimeFigureOut">
              <a:rPr lang="es-MX" smtClean="0"/>
              <a:t>09/12/2015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30B263B-B9E5-46ED-B01B-8CD71707E22D}" type="slidenum">
              <a:rPr lang="es-MX" smtClean="0"/>
              <a:t>‹Nº›</a:t>
            </a:fld>
            <a:endParaRPr lang="es-MX"/>
          </a:p>
        </p:txBody>
      </p:sp>
    </p:spTree>
    <p:extLst>
      <p:ext uri="{BB962C8B-B14F-4D97-AF65-F5344CB8AC3E}">
        <p14:creationId xmlns:p14="http://schemas.microsoft.com/office/powerpoint/2010/main" val="39846221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A84D033-107E-490D-BB0B-D4ABDCB35731}" type="datetimeFigureOut">
              <a:rPr lang="es-MX" smtClean="0"/>
              <a:t>09/12/2015</a:t>
            </a:fld>
            <a:endParaRPr lang="es-MX"/>
          </a:p>
        </p:txBody>
      </p:sp>
      <p:sp>
        <p:nvSpPr>
          <p:cNvPr id="5" name="Footer Placeholder 4"/>
          <p:cNvSpPr>
            <a:spLocks noGrp="1"/>
          </p:cNvSpPr>
          <p:nvPr>
            <p:ph type="ftr" sz="quarter" idx="11"/>
          </p:nvPr>
        </p:nvSpPr>
        <p:spPr>
          <a:xfrm>
            <a:off x="2692397" y="5037663"/>
            <a:ext cx="5214635" cy="279400"/>
          </a:xfrm>
        </p:spPr>
        <p:txBody>
          <a:bodyPr/>
          <a:lstStyle/>
          <a:p>
            <a:endParaRPr lang="es-MX"/>
          </a:p>
        </p:txBody>
      </p:sp>
      <p:sp>
        <p:nvSpPr>
          <p:cNvPr id="6" name="Slide Number Placeholder 5"/>
          <p:cNvSpPr>
            <a:spLocks noGrp="1"/>
          </p:cNvSpPr>
          <p:nvPr>
            <p:ph type="sldNum" sz="quarter" idx="12"/>
          </p:nvPr>
        </p:nvSpPr>
        <p:spPr>
          <a:xfrm>
            <a:off x="8956900" y="5037663"/>
            <a:ext cx="551167" cy="279400"/>
          </a:xfrm>
        </p:spPr>
        <p:txBody>
          <a:bodyPr/>
          <a:lstStyle/>
          <a:p>
            <a:fld id="{930B263B-B9E5-46ED-B01B-8CD71707E22D}" type="slidenum">
              <a:rPr lang="es-MX" smtClean="0"/>
              <a:t>‹Nº›</a:t>
            </a:fld>
            <a:endParaRPr lang="es-MX"/>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15091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A84D033-107E-490D-BB0B-D4ABDCB35731}" type="datetimeFigureOut">
              <a:rPr lang="es-MX" smtClean="0"/>
              <a:t>09/12/2015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30B263B-B9E5-46ED-B01B-8CD71707E22D}" type="slidenum">
              <a:rPr lang="es-MX" smtClean="0"/>
              <a:t>‹Nº›</a:t>
            </a:fld>
            <a:endParaRPr lang="es-MX"/>
          </a:p>
        </p:txBody>
      </p:sp>
    </p:spTree>
    <p:extLst>
      <p:ext uri="{BB962C8B-B14F-4D97-AF65-F5344CB8AC3E}">
        <p14:creationId xmlns:p14="http://schemas.microsoft.com/office/powerpoint/2010/main" val="19392520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A84D033-107E-490D-BB0B-D4ABDCB35731}" type="datetimeFigureOut">
              <a:rPr lang="es-MX" smtClean="0"/>
              <a:t>09/12/2015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30B263B-B9E5-46ED-B01B-8CD71707E22D}" type="slidenum">
              <a:rPr lang="es-MX" smtClean="0"/>
              <a:t>‹Nº›</a:t>
            </a:fld>
            <a:endParaRPr lang="es-MX"/>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49539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DA84D033-107E-490D-BB0B-D4ABDCB35731}" type="datetimeFigureOut">
              <a:rPr lang="es-MX" smtClean="0"/>
              <a:t>09/12/2015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30B263B-B9E5-46ED-B01B-8CD71707E22D}" type="slidenum">
              <a:rPr lang="es-MX" smtClean="0"/>
              <a:t>‹Nº›</a:t>
            </a:fld>
            <a:endParaRPr lang="es-MX"/>
          </a:p>
        </p:txBody>
      </p:sp>
    </p:spTree>
    <p:extLst>
      <p:ext uri="{BB962C8B-B14F-4D97-AF65-F5344CB8AC3E}">
        <p14:creationId xmlns:p14="http://schemas.microsoft.com/office/powerpoint/2010/main" val="21831289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A84D033-107E-490D-BB0B-D4ABDCB35731}" type="datetimeFigureOut">
              <a:rPr lang="es-MX" smtClean="0"/>
              <a:t>09/12/2015</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30B263B-B9E5-46ED-B01B-8CD71707E22D}" type="slidenum">
              <a:rPr lang="es-MX" smtClean="0"/>
              <a:t>‹Nº›</a:t>
            </a:fld>
            <a:endParaRPr lang="es-MX"/>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55306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DA84D033-107E-490D-BB0B-D4ABDCB35731}" type="datetimeFigureOut">
              <a:rPr lang="es-MX" smtClean="0"/>
              <a:t>09/12/2015</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30B263B-B9E5-46ED-B01B-8CD71707E22D}" type="slidenum">
              <a:rPr lang="es-MX" smtClean="0"/>
              <a:t>‹Nº›</a:t>
            </a:fld>
            <a:endParaRPr lang="es-MX"/>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22890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84D033-107E-490D-BB0B-D4ABDCB35731}" type="datetimeFigureOut">
              <a:rPr lang="es-MX" smtClean="0"/>
              <a:t>09/12/2015</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30B263B-B9E5-46ED-B01B-8CD71707E22D}" type="slidenum">
              <a:rPr lang="es-MX" smtClean="0"/>
              <a:t>‹Nº›</a:t>
            </a:fld>
            <a:endParaRPr lang="es-MX"/>
          </a:p>
        </p:txBody>
      </p:sp>
    </p:spTree>
    <p:extLst>
      <p:ext uri="{BB962C8B-B14F-4D97-AF65-F5344CB8AC3E}">
        <p14:creationId xmlns:p14="http://schemas.microsoft.com/office/powerpoint/2010/main" val="12388886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A84D033-107E-490D-BB0B-D4ABDCB35731}" type="datetimeFigureOut">
              <a:rPr lang="es-MX" smtClean="0"/>
              <a:t>09/12/2015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30B263B-B9E5-46ED-B01B-8CD71707E22D}" type="slidenum">
              <a:rPr lang="es-MX" smtClean="0"/>
              <a:t>‹Nº›</a:t>
            </a:fld>
            <a:endParaRPr lang="es-MX"/>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9994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84D033-107E-490D-BB0B-D4ABDCB35731}" type="datetimeFigureOut">
              <a:rPr lang="es-MX" smtClean="0"/>
              <a:t>09/12/2015</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30B263B-B9E5-46ED-B01B-8CD71707E22D}" type="slidenum">
              <a:rPr lang="es-MX" smtClean="0"/>
              <a:t>‹Nº›</a:t>
            </a:fld>
            <a:endParaRPr lang="es-MX"/>
          </a:p>
        </p:txBody>
      </p:sp>
    </p:spTree>
    <p:extLst>
      <p:ext uri="{BB962C8B-B14F-4D97-AF65-F5344CB8AC3E}">
        <p14:creationId xmlns:p14="http://schemas.microsoft.com/office/powerpoint/2010/main" val="209919909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A84D033-107E-490D-BB0B-D4ABDCB35731}" type="datetimeFigureOut">
              <a:rPr lang="es-MX" smtClean="0"/>
              <a:t>09/12/2015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30B263B-B9E5-46ED-B01B-8CD71707E22D}" type="slidenum">
              <a:rPr lang="es-MX" smtClean="0"/>
              <a:t>‹Nº›</a:t>
            </a:fld>
            <a:endParaRPr lang="es-MX"/>
          </a:p>
        </p:txBody>
      </p:sp>
    </p:spTree>
    <p:extLst>
      <p:ext uri="{BB962C8B-B14F-4D97-AF65-F5344CB8AC3E}">
        <p14:creationId xmlns:p14="http://schemas.microsoft.com/office/powerpoint/2010/main" val="69096585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A84D033-107E-490D-BB0B-D4ABDCB35731}" type="datetimeFigureOut">
              <a:rPr lang="es-MX" smtClean="0"/>
              <a:t>09/12/2015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30B263B-B9E5-46ED-B01B-8CD71707E22D}" type="slidenum">
              <a:rPr lang="es-MX" smtClean="0"/>
              <a:t>‹Nº›</a:t>
            </a:fld>
            <a:endParaRPr lang="es-MX"/>
          </a:p>
        </p:txBody>
      </p:sp>
    </p:spTree>
    <p:extLst>
      <p:ext uri="{BB962C8B-B14F-4D97-AF65-F5344CB8AC3E}">
        <p14:creationId xmlns:p14="http://schemas.microsoft.com/office/powerpoint/2010/main" val="26100334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A84D033-107E-490D-BB0B-D4ABDCB35731}" type="datetimeFigureOut">
              <a:rPr lang="es-MX" smtClean="0"/>
              <a:t>09/12/2015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30B263B-B9E5-46ED-B01B-8CD71707E22D}" type="slidenum">
              <a:rPr lang="es-MX" smtClean="0"/>
              <a:t>‹Nº›</a:t>
            </a:fld>
            <a:endParaRPr lang="es-MX"/>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24074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A84D033-107E-490D-BB0B-D4ABDCB35731}" type="datetimeFigureOut">
              <a:rPr lang="es-MX" smtClean="0"/>
              <a:t>09/12/2015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30B263B-B9E5-46ED-B01B-8CD71707E22D}" type="slidenum">
              <a:rPr lang="es-MX" smtClean="0"/>
              <a:t>‹Nº›</a:t>
            </a:fld>
            <a:endParaRPr lang="es-MX"/>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26800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A84D033-107E-490D-BB0B-D4ABDCB35731}" type="datetimeFigureOut">
              <a:rPr lang="es-MX" smtClean="0"/>
              <a:t>09/12/2015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30B263B-B9E5-46ED-B01B-8CD71707E22D}" type="slidenum">
              <a:rPr lang="es-MX" smtClean="0"/>
              <a:t>‹Nº›</a:t>
            </a:fld>
            <a:endParaRPr lang="es-MX"/>
          </a:p>
        </p:txBody>
      </p:sp>
    </p:spTree>
    <p:extLst>
      <p:ext uri="{BB962C8B-B14F-4D97-AF65-F5344CB8AC3E}">
        <p14:creationId xmlns:p14="http://schemas.microsoft.com/office/powerpoint/2010/main" val="312708175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A84D033-107E-490D-BB0B-D4ABDCB35731}" type="datetimeFigureOut">
              <a:rPr lang="es-MX" smtClean="0"/>
              <a:t>09/12/2015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30B263B-B9E5-46ED-B01B-8CD71707E22D}" type="slidenum">
              <a:rPr lang="es-MX" smtClean="0"/>
              <a:t>‹Nº›</a:t>
            </a:fld>
            <a:endParaRPr lang="es-MX"/>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38918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A84D033-107E-490D-BB0B-D4ABDCB35731}" type="datetimeFigureOut">
              <a:rPr lang="es-MX" smtClean="0"/>
              <a:t>09/12/2015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30B263B-B9E5-46ED-B01B-8CD71707E22D}" type="slidenum">
              <a:rPr lang="es-MX" smtClean="0"/>
              <a:t>‹Nº›</a:t>
            </a:fld>
            <a:endParaRPr lang="es-MX"/>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83898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A84D033-107E-490D-BB0B-D4ABDCB35731}" type="datetimeFigureOut">
              <a:rPr lang="es-MX" smtClean="0"/>
              <a:t>09/12/2015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30B263B-B9E5-46ED-B01B-8CD71707E22D}" type="slidenum">
              <a:rPr lang="es-MX" smtClean="0"/>
              <a:t>‹Nº›</a:t>
            </a:fld>
            <a:endParaRPr lang="es-MX"/>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570574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A84D033-107E-490D-BB0B-D4ABDCB35731}" type="datetimeFigureOut">
              <a:rPr lang="es-MX" smtClean="0"/>
              <a:t>09/12/2015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30B263B-B9E5-46ED-B01B-8CD71707E22D}" type="slidenum">
              <a:rPr lang="es-MX" smtClean="0"/>
              <a:t>‹Nº›</a:t>
            </a:fld>
            <a:endParaRPr lang="es-MX"/>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5326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DA84D033-107E-490D-BB0B-D4ABDCB35731}" type="datetimeFigureOut">
              <a:rPr lang="es-MX" smtClean="0"/>
              <a:t>09/12/2015</a:t>
            </a:fld>
            <a:endParaRPr lang="es-MX"/>
          </a:p>
        </p:txBody>
      </p:sp>
      <p:sp>
        <p:nvSpPr>
          <p:cNvPr id="9" name="Footer Placeholder 8"/>
          <p:cNvSpPr>
            <a:spLocks noGrp="1"/>
          </p:cNvSpPr>
          <p:nvPr>
            <p:ph type="ftr" sz="quarter" idx="11"/>
          </p:nvPr>
        </p:nvSpPr>
        <p:spPr/>
        <p:txBody>
          <a:bodyPr/>
          <a:lstStyle>
            <a:lvl1pPr algn="r">
              <a:defRPr/>
            </a:lvl1pPr>
          </a:lstStyle>
          <a:p>
            <a:endParaRPr lang="es-MX"/>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930B263B-B9E5-46ED-B01B-8CD71707E22D}" type="slidenum">
              <a:rPr lang="es-MX" smtClean="0"/>
              <a:t>‹Nº›</a:t>
            </a:fld>
            <a:endParaRPr lang="es-MX"/>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41683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DA84D033-107E-490D-BB0B-D4ABDCB35731}" type="datetimeFigureOut">
              <a:rPr lang="es-MX" smtClean="0"/>
              <a:t>09/12/2015</a:t>
            </a:fld>
            <a:endParaRPr lang="es-MX"/>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s-MX"/>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930B263B-B9E5-46ED-B01B-8CD71707E22D}" type="slidenum">
              <a:rPr lang="es-MX" smtClean="0"/>
              <a:t>‹Nº›</a:t>
            </a:fld>
            <a:endParaRPr lang="es-MX"/>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48950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5.jp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6.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theme" Target="../theme/theme4.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theme" Target="../theme/theme5.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image" Target="../media/image12.png"/><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19" Type="http://schemas.openxmlformats.org/officeDocument/2006/relationships/image" Target="../media/image11.png"/><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DA84D033-107E-490D-BB0B-D4ABDCB35731}" type="datetimeFigureOut">
              <a:rPr lang="es-MX" smtClean="0"/>
              <a:t>09/12/2015</a:t>
            </a:fld>
            <a:endParaRPr lang="es-MX"/>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s-MX"/>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930B263B-B9E5-46ED-B01B-8CD71707E22D}" type="slidenum">
              <a:rPr lang="es-MX" smtClean="0"/>
              <a:t>‹Nº›</a:t>
            </a:fld>
            <a:endParaRPr lang="es-MX"/>
          </a:p>
        </p:txBody>
      </p:sp>
    </p:spTree>
    <p:extLst>
      <p:ext uri="{BB962C8B-B14F-4D97-AF65-F5344CB8AC3E}">
        <p14:creationId xmlns:p14="http://schemas.microsoft.com/office/powerpoint/2010/main" val="1054025523"/>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DA84D033-107E-490D-BB0B-D4ABDCB35731}" type="datetimeFigureOut">
              <a:rPr lang="es-MX" smtClean="0"/>
              <a:t>09/12/2015</a:t>
            </a:fld>
            <a:endParaRPr lang="es-MX"/>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s-MX"/>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930B263B-B9E5-46ED-B01B-8CD71707E22D}" type="slidenum">
              <a:rPr lang="es-MX" smtClean="0"/>
              <a:t>‹Nº›</a:t>
            </a:fld>
            <a:endParaRPr lang="es-MX"/>
          </a:p>
        </p:txBody>
      </p:sp>
    </p:spTree>
    <p:extLst>
      <p:ext uri="{BB962C8B-B14F-4D97-AF65-F5344CB8AC3E}">
        <p14:creationId xmlns:p14="http://schemas.microsoft.com/office/powerpoint/2010/main" val="2241108521"/>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A84D033-107E-490D-BB0B-D4ABDCB35731}" type="datetimeFigureOut">
              <a:rPr lang="es-MX" smtClean="0"/>
              <a:t>09/12/2015</a:t>
            </a:fld>
            <a:endParaRPr lang="es-MX"/>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930B263B-B9E5-46ED-B01B-8CD71707E22D}" type="slidenum">
              <a:rPr lang="es-MX" smtClean="0"/>
              <a:t>‹Nº›</a:t>
            </a:fld>
            <a:endParaRPr lang="es-MX"/>
          </a:p>
        </p:txBody>
      </p:sp>
    </p:spTree>
    <p:extLst>
      <p:ext uri="{BB962C8B-B14F-4D97-AF65-F5344CB8AC3E}">
        <p14:creationId xmlns:p14="http://schemas.microsoft.com/office/powerpoint/2010/main" val="1563517260"/>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A84D033-107E-490D-BB0B-D4ABDCB35731}" type="datetimeFigureOut">
              <a:rPr lang="es-MX" smtClean="0"/>
              <a:t>09/12/2015</a:t>
            </a:fld>
            <a:endParaRPr lang="es-MX"/>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30B263B-B9E5-46ED-B01B-8CD71707E22D}" type="slidenum">
              <a:rPr lang="es-MX" smtClean="0"/>
              <a:t>‹Nº›</a:t>
            </a:fld>
            <a:endParaRPr lang="es-MX"/>
          </a:p>
        </p:txBody>
      </p:sp>
    </p:spTree>
    <p:extLst>
      <p:ext uri="{BB962C8B-B14F-4D97-AF65-F5344CB8AC3E}">
        <p14:creationId xmlns:p14="http://schemas.microsoft.com/office/powerpoint/2010/main" val="3383008732"/>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A84D033-107E-490D-BB0B-D4ABDCB35731}" type="datetimeFigureOut">
              <a:rPr lang="es-MX" smtClean="0"/>
              <a:t>09/12/2015</a:t>
            </a:fld>
            <a:endParaRPr lang="es-MX"/>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MX"/>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30B263B-B9E5-46ED-B01B-8CD71707E22D}" type="slidenum">
              <a:rPr lang="es-MX" smtClean="0"/>
              <a:t>‹Nº›</a:t>
            </a:fld>
            <a:endParaRPr lang="es-MX"/>
          </a:p>
        </p:txBody>
      </p:sp>
    </p:spTree>
    <p:extLst>
      <p:ext uri="{BB962C8B-B14F-4D97-AF65-F5344CB8AC3E}">
        <p14:creationId xmlns:p14="http://schemas.microsoft.com/office/powerpoint/2010/main" val="3610235890"/>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b="1" cap="none" spc="0" dirty="0" smtClean="0">
                <a:ln w="22225">
                  <a:solidFill>
                    <a:schemeClr val="accent2"/>
                  </a:solidFill>
                  <a:prstDash val="solid"/>
                </a:ln>
                <a:solidFill>
                  <a:schemeClr val="accent2">
                    <a:lumMod val="40000"/>
                    <a:lumOff val="60000"/>
                  </a:schemeClr>
                </a:solidFill>
              </a:rPr>
              <a:t>Radiación </a:t>
            </a:r>
            <a:r>
              <a:rPr lang="es-ES" b="1" cap="none" spc="0" dirty="0">
                <a:ln w="22225">
                  <a:solidFill>
                    <a:schemeClr val="accent2"/>
                  </a:solidFill>
                  <a:prstDash val="solid"/>
                </a:ln>
                <a:solidFill>
                  <a:schemeClr val="accent2">
                    <a:lumMod val="40000"/>
                    <a:lumOff val="60000"/>
                  </a:schemeClr>
                </a:solidFill>
              </a:rPr>
              <a:t>ionizante </a:t>
            </a:r>
            <a:endParaRPr lang="es-MX" b="1" cap="none" spc="0" dirty="0">
              <a:ln w="22225">
                <a:solidFill>
                  <a:schemeClr val="accent2"/>
                </a:solidFill>
                <a:prstDash val="solid"/>
              </a:ln>
              <a:solidFill>
                <a:schemeClr val="accent2">
                  <a:lumMod val="40000"/>
                  <a:lumOff val="60000"/>
                </a:schemeClr>
              </a:solidFill>
            </a:endParaRPr>
          </a:p>
        </p:txBody>
      </p:sp>
      <p:sp>
        <p:nvSpPr>
          <p:cNvPr id="3" name="Subtítulo 2"/>
          <p:cNvSpPr>
            <a:spLocks noGrp="1"/>
          </p:cNvSpPr>
          <p:nvPr>
            <p:ph type="subTitle" idx="1"/>
          </p:nvPr>
        </p:nvSpPr>
        <p:spPr/>
        <p:txBody>
          <a:bodyPr/>
          <a:lstStyle/>
          <a:p>
            <a:endParaRPr lang="es-MX" dirty="0"/>
          </a:p>
        </p:txBody>
      </p:sp>
    </p:spTree>
    <p:extLst>
      <p:ext uri="{BB962C8B-B14F-4D97-AF65-F5344CB8AC3E}">
        <p14:creationId xmlns:p14="http://schemas.microsoft.com/office/powerpoint/2010/main" val="29739236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Introducción </a:t>
            </a:r>
            <a:endParaRPr lang="es-MX" dirty="0"/>
          </a:p>
        </p:txBody>
      </p:sp>
      <p:sp>
        <p:nvSpPr>
          <p:cNvPr id="3" name="Marcador de contenido 2"/>
          <p:cNvSpPr>
            <a:spLocks noGrp="1"/>
          </p:cNvSpPr>
          <p:nvPr>
            <p:ph sz="quarter" idx="13"/>
          </p:nvPr>
        </p:nvSpPr>
        <p:spPr/>
        <p:txBody>
          <a:bodyPr/>
          <a:lstStyle/>
          <a:p>
            <a:r>
              <a:rPr lang="es-ES" dirty="0"/>
              <a:t>Para entender todo este tema primero debemos preguntarnos  ¿que es </a:t>
            </a:r>
            <a:r>
              <a:rPr lang="es-ES" dirty="0" smtClean="0"/>
              <a:t>radiación?, </a:t>
            </a:r>
            <a:r>
              <a:rPr lang="es-ES" dirty="0"/>
              <a:t>¿en que trabajos  hay mas </a:t>
            </a:r>
            <a:r>
              <a:rPr lang="es-ES" dirty="0" smtClean="0"/>
              <a:t>radiación?,¿</a:t>
            </a:r>
            <a:r>
              <a:rPr lang="es-ES" dirty="0"/>
              <a:t>por que nos afecta en la salud? ¿ como se pueden evitar estas </a:t>
            </a:r>
            <a:r>
              <a:rPr lang="es-ES" dirty="0" smtClean="0"/>
              <a:t>radiaciones? </a:t>
            </a:r>
            <a:r>
              <a:rPr lang="es-ES" dirty="0"/>
              <a:t>etc.</a:t>
            </a:r>
            <a:endParaRPr lang="es-MX" dirty="0"/>
          </a:p>
        </p:txBody>
      </p:sp>
    </p:spTree>
    <p:extLst>
      <p:ext uri="{BB962C8B-B14F-4D97-AF65-F5344CB8AC3E}">
        <p14:creationId xmlns:p14="http://schemas.microsoft.com/office/powerpoint/2010/main" val="17173990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buNone/>
            </a:pPr>
            <a:r>
              <a:rPr lang="es-ES" dirty="0"/>
              <a:t>Respondiendo  a las preguntas anteriores  tenemos que :</a:t>
            </a:r>
            <a:endParaRPr lang="es-MX" dirty="0"/>
          </a:p>
          <a:p>
            <a:pPr lvl="0"/>
            <a:r>
              <a:rPr lang="es-ES" dirty="0" smtClean="0"/>
              <a:t>Radiación </a:t>
            </a:r>
            <a:r>
              <a:rPr lang="es-ES" dirty="0"/>
              <a:t>ionizante es aquella que con </a:t>
            </a:r>
            <a:r>
              <a:rPr lang="es-ES" dirty="0" smtClean="0"/>
              <a:t>energía suficiente </a:t>
            </a:r>
            <a:r>
              <a:rPr lang="es-ES" dirty="0"/>
              <a:t>puede ionizar la materia ,extrayendo los electrones.</a:t>
            </a:r>
            <a:endParaRPr lang="es-MX" dirty="0"/>
          </a:p>
          <a:p>
            <a:pPr lvl="0"/>
            <a:r>
              <a:rPr lang="es-ES" dirty="0"/>
              <a:t>Los trabajadores expuestos a mayor </a:t>
            </a:r>
            <a:r>
              <a:rPr lang="es-ES" dirty="0" smtClean="0"/>
              <a:t>radiación </a:t>
            </a:r>
            <a:r>
              <a:rPr lang="es-ES" dirty="0"/>
              <a:t>son los astronautas debido a la </a:t>
            </a:r>
            <a:r>
              <a:rPr lang="es-ES" dirty="0" smtClean="0"/>
              <a:t>radiación cósmica </a:t>
            </a:r>
            <a:r>
              <a:rPr lang="es-ES" dirty="0"/>
              <a:t>,el personal medico en </a:t>
            </a:r>
            <a:r>
              <a:rPr lang="es-ES" dirty="0" smtClean="0"/>
              <a:t>quirófanos </a:t>
            </a:r>
            <a:r>
              <a:rPr lang="es-ES" dirty="0"/>
              <a:t>por los rayos x y los que trabajan en plantas nucleares.</a:t>
            </a:r>
            <a:endParaRPr lang="es-MX" dirty="0"/>
          </a:p>
          <a:p>
            <a:pPr lvl="0"/>
            <a:r>
              <a:rPr lang="es-ES" dirty="0"/>
              <a:t>La </a:t>
            </a:r>
            <a:r>
              <a:rPr lang="es-ES" dirty="0" smtClean="0"/>
              <a:t>exposición </a:t>
            </a:r>
            <a:r>
              <a:rPr lang="es-ES" dirty="0"/>
              <a:t>a la </a:t>
            </a:r>
            <a:r>
              <a:rPr lang="es-ES" dirty="0" smtClean="0"/>
              <a:t>radiación </a:t>
            </a:r>
            <a:r>
              <a:rPr lang="es-ES" dirty="0"/>
              <a:t>ionizante puede causar quemaduras en la </a:t>
            </a:r>
            <a:r>
              <a:rPr lang="es-ES" dirty="0" smtClean="0"/>
              <a:t>piel, caída </a:t>
            </a:r>
            <a:r>
              <a:rPr lang="es-ES" dirty="0"/>
              <a:t>del cabello,nauseas,incluso la muerte .</a:t>
            </a:r>
            <a:endParaRPr lang="es-MX" dirty="0"/>
          </a:p>
          <a:p>
            <a:pPr marL="0" indent="0">
              <a:buNone/>
            </a:pPr>
            <a:endParaRPr lang="es-MX" dirty="0"/>
          </a:p>
        </p:txBody>
      </p:sp>
    </p:spTree>
    <p:extLst>
      <p:ext uri="{BB962C8B-B14F-4D97-AF65-F5344CB8AC3E}">
        <p14:creationId xmlns:p14="http://schemas.microsoft.com/office/powerpoint/2010/main" val="21318280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dirty="0" smtClean="0"/>
              <a:t>¿POR QUÉ EL TALLER DE LABORTATORIO</a:t>
            </a:r>
            <a:r>
              <a:rPr lang="es-MX" sz="4000" dirty="0" smtClean="0"/>
              <a:t>?</a:t>
            </a:r>
            <a:endParaRPr lang="es-MX" sz="4000" dirty="0"/>
          </a:p>
        </p:txBody>
      </p:sp>
      <p:sp>
        <p:nvSpPr>
          <p:cNvPr id="3" name="Marcador de contenido 2"/>
          <p:cNvSpPr>
            <a:spLocks noGrp="1"/>
          </p:cNvSpPr>
          <p:nvPr>
            <p:ph idx="1"/>
          </p:nvPr>
        </p:nvSpPr>
        <p:spPr>
          <a:xfrm>
            <a:off x="614418" y="2320396"/>
            <a:ext cx="10794987" cy="4171019"/>
          </a:xfrm>
        </p:spPr>
        <p:txBody>
          <a:bodyPr>
            <a:normAutofit fontScale="92500" lnSpcReduction="10000"/>
          </a:bodyPr>
          <a:lstStyle/>
          <a:p>
            <a:r>
              <a:rPr lang="es-MX" dirty="0"/>
              <a:t>Escogimos el laboratorio de computo porque superficialmente lo consideramos un centro de trabajo donde se emiten radiaciones  a una gran cantidad y afectan a personas que laboran </a:t>
            </a:r>
            <a:r>
              <a:rPr lang="es-MX" dirty="0" smtClean="0"/>
              <a:t>diariamente.</a:t>
            </a:r>
          </a:p>
          <a:p>
            <a:r>
              <a:rPr lang="es-MX" smtClean="0"/>
              <a:t> </a:t>
            </a:r>
            <a:r>
              <a:rPr lang="es-MX" smtClean="0"/>
              <a:t>A </a:t>
            </a:r>
            <a:r>
              <a:rPr lang="es-MX" dirty="0"/>
              <a:t>partir de una investigación más a fondo pudimos darnos cuenta de muchas cosas </a:t>
            </a:r>
            <a:r>
              <a:rPr lang="es-MX" dirty="0" smtClean="0"/>
              <a:t>como el  horario  de </a:t>
            </a:r>
            <a:r>
              <a:rPr lang="es-MX" dirty="0"/>
              <a:t>la 9:00 am con el fin de ser utilizadas las computadoras por alumnos del plantel, utilizan alrededor de veinte computadoras, que en su mayoría de veces todas las prenden, quienes laboran dentro de esta área son mariana y su ayudante y es el personal que más le afecta la radicaciones por que tienen que verificar y trabajar directamente con las computadoras</a:t>
            </a:r>
            <a:r>
              <a:rPr lang="es-MX"/>
              <a:t>... </a:t>
            </a:r>
            <a:endParaRPr lang="es-MX" smtClean="0"/>
          </a:p>
          <a:p>
            <a:r>
              <a:rPr lang="es-MX" smtClean="0"/>
              <a:t>en </a:t>
            </a:r>
            <a:r>
              <a:rPr lang="es-MX" dirty="0"/>
              <a:t>general ellos están recibiendo radiaciones ionizantes externas, las alteraciones de temperaturas  a sus cuerpos son significantes para em0pezar consideramos que es un aula donde la única fuente donde entra el aire fresco es la puerta y una ventana y el aula esta chica esto quiere decir que se encerrara mas la calor y por último el número de máquinas prendida hace que se encierre más la calor. </a:t>
            </a:r>
          </a:p>
        </p:txBody>
      </p:sp>
    </p:spTree>
    <p:extLst>
      <p:ext uri="{BB962C8B-B14F-4D97-AF65-F5344CB8AC3E}">
        <p14:creationId xmlns:p14="http://schemas.microsoft.com/office/powerpoint/2010/main" val="10073837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70007" y="1016840"/>
            <a:ext cx="9613861" cy="1080938"/>
          </a:xfrm>
        </p:spPr>
        <p:txBody>
          <a:bodyPr>
            <a:normAutofit fontScale="90000"/>
          </a:bodyPr>
          <a:lstStyle/>
          <a:p>
            <a:r>
              <a:rPr lang="es-ES" sz="4400" dirty="0"/>
              <a:t>CONCLUSION</a:t>
            </a:r>
            <a:r>
              <a:rPr lang="es-MX" dirty="0"/>
              <a:t/>
            </a:r>
            <a:br>
              <a:rPr lang="es-MX" dirty="0"/>
            </a:br>
            <a:r>
              <a:rPr lang="es-MX" dirty="0"/>
              <a:t/>
            </a:r>
            <a:br>
              <a:rPr lang="es-MX" dirty="0"/>
            </a:br>
            <a:endParaRPr lang="es-MX" dirty="0"/>
          </a:p>
        </p:txBody>
      </p:sp>
      <p:sp>
        <p:nvSpPr>
          <p:cNvPr id="3" name="Marcador de contenido 2"/>
          <p:cNvSpPr>
            <a:spLocks noGrp="1"/>
          </p:cNvSpPr>
          <p:nvPr>
            <p:ph idx="1"/>
          </p:nvPr>
        </p:nvSpPr>
        <p:spPr>
          <a:xfrm>
            <a:off x="1800667" y="1499287"/>
            <a:ext cx="9613861" cy="4090913"/>
          </a:xfrm>
        </p:spPr>
        <p:txBody>
          <a:bodyPr>
            <a:normAutofit fontScale="85000" lnSpcReduction="20000"/>
          </a:bodyPr>
          <a:lstStyle/>
          <a:p>
            <a:pPr marL="0" indent="0">
              <a:buNone/>
            </a:pPr>
            <a:r>
              <a:rPr lang="es-ES" dirty="0" smtClean="0"/>
              <a:t>A </a:t>
            </a:r>
            <a:r>
              <a:rPr lang="es-ES" dirty="0"/>
              <a:t>partir de nuestra </a:t>
            </a:r>
            <a:r>
              <a:rPr lang="es-ES" dirty="0" smtClean="0"/>
              <a:t>investigación </a:t>
            </a:r>
            <a:r>
              <a:rPr lang="es-ES" dirty="0"/>
              <a:t>pudimos deducir y observar  ciertos puntos claves que </a:t>
            </a:r>
            <a:r>
              <a:rPr lang="es-ES" dirty="0" smtClean="0"/>
              <a:t>afectan a  largo plazo desde .Las </a:t>
            </a:r>
            <a:r>
              <a:rPr lang="es-ES" dirty="0"/>
              <a:t>siguientes propuestas de mejora para reducir el nivel de </a:t>
            </a:r>
            <a:r>
              <a:rPr lang="es-ES" dirty="0" smtClean="0"/>
              <a:t>exposición </a:t>
            </a:r>
            <a:r>
              <a:rPr lang="es-ES" dirty="0"/>
              <a:t>de </a:t>
            </a:r>
            <a:r>
              <a:rPr lang="es-ES" dirty="0" smtClean="0"/>
              <a:t>radiación </a:t>
            </a:r>
            <a:r>
              <a:rPr lang="es-ES" dirty="0"/>
              <a:t>ionizante  y </a:t>
            </a:r>
            <a:r>
              <a:rPr lang="es-ES" dirty="0" smtClean="0"/>
              <a:t>enfermedades </a:t>
            </a:r>
            <a:r>
              <a:rPr lang="es-ES" dirty="0"/>
              <a:t>son </a:t>
            </a:r>
            <a:r>
              <a:rPr lang="es-ES" dirty="0" smtClean="0"/>
              <a:t>:</a:t>
            </a:r>
          </a:p>
          <a:p>
            <a:pPr marL="0" indent="0">
              <a:buNone/>
            </a:pPr>
            <a:endParaRPr lang="es-MX" dirty="0"/>
          </a:p>
          <a:p>
            <a:pPr lvl="0"/>
            <a:r>
              <a:rPr lang="es-ES" dirty="0"/>
              <a:t>QUITAR EL HULE A LAS COMPUTADORAS Y PONER ANTIREFLEGANTE</a:t>
            </a:r>
            <a:endParaRPr lang="es-MX" dirty="0"/>
          </a:p>
          <a:p>
            <a:pPr lvl="0"/>
            <a:r>
              <a:rPr lang="es-ES" dirty="0"/>
              <a:t>AJUSTAR EL BRILLO DE LA PANTALLA A UN NIVEL ADECUADO</a:t>
            </a:r>
            <a:endParaRPr lang="es-MX" dirty="0"/>
          </a:p>
          <a:p>
            <a:pPr lvl="0"/>
            <a:r>
              <a:rPr lang="es-ES" dirty="0"/>
              <a:t>DARLE MANTENIMIENTO A LAS LAMPARAS DE LUZ AHORRADORA ASI COMO A LA PINTURA DEL TALLER .</a:t>
            </a:r>
            <a:endParaRPr lang="es-MX" dirty="0"/>
          </a:p>
          <a:p>
            <a:pPr lvl="0"/>
            <a:r>
              <a:rPr lang="es-ES" dirty="0"/>
              <a:t>QUE LOS ENCARGADOS DEL TALLER UTILIZEN LENTES PARA EL USO DE MAQUINAS </a:t>
            </a:r>
            <a:endParaRPr lang="es-ES" dirty="0" smtClean="0"/>
          </a:p>
          <a:p>
            <a:pPr lvl="0"/>
            <a:r>
              <a:rPr lang="es-ES" dirty="0" smtClean="0"/>
              <a:t>IMPLEMENTAR CORTINAS PARA QUE NO SE REFELJE LA LUZ DEL SOL CON LAS DE LAS MAQUINAS   </a:t>
            </a:r>
            <a:endParaRPr lang="es-MX" dirty="0" smtClean="0"/>
          </a:p>
          <a:p>
            <a:endParaRPr lang="es-MX" dirty="0"/>
          </a:p>
        </p:txBody>
      </p:sp>
    </p:spTree>
    <p:extLst>
      <p:ext uri="{BB962C8B-B14F-4D97-AF65-F5344CB8AC3E}">
        <p14:creationId xmlns:p14="http://schemas.microsoft.com/office/powerpoint/2010/main" val="12043129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Evento principal">
  <a:themeElements>
    <a:clrScheme name="Evento principal">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Evento principal">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vento principal">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3.xml><?xml version="1.0" encoding="utf-8"?>
<a:theme xmlns:a="http://schemas.openxmlformats.org/drawingml/2006/main" name="1_Berlín">
  <a:themeElements>
    <a:clrScheme name="Berlí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í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í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4.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5.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TM04033917[[fn=Berlín]]</Template>
  <TotalTime>23</TotalTime>
  <Words>410</Words>
  <Application>Microsoft Office PowerPoint</Application>
  <PresentationFormat>Panorámica</PresentationFormat>
  <Paragraphs>19</Paragraphs>
  <Slides>5</Slides>
  <Notes>0</Notes>
  <HiddenSlides>0</HiddenSlides>
  <MMClips>0</MMClips>
  <ScaleCrop>false</ScaleCrop>
  <HeadingPairs>
    <vt:vector size="6" baseType="variant">
      <vt:variant>
        <vt:lpstr>Fuentes usadas</vt:lpstr>
      </vt:variant>
      <vt:variant>
        <vt:i4>6</vt:i4>
      </vt:variant>
      <vt:variant>
        <vt:lpstr>Tema</vt:lpstr>
      </vt:variant>
      <vt:variant>
        <vt:i4>5</vt:i4>
      </vt:variant>
      <vt:variant>
        <vt:lpstr>Títulos de diapositiva</vt:lpstr>
      </vt:variant>
      <vt:variant>
        <vt:i4>5</vt:i4>
      </vt:variant>
    </vt:vector>
  </HeadingPairs>
  <TitlesOfParts>
    <vt:vector size="16" baseType="lpstr">
      <vt:lpstr>Arial</vt:lpstr>
      <vt:lpstr>Century Gothic</vt:lpstr>
      <vt:lpstr>Garamond</vt:lpstr>
      <vt:lpstr>Impact</vt:lpstr>
      <vt:lpstr>Trebuchet MS</vt:lpstr>
      <vt:lpstr>Wingdings 3</vt:lpstr>
      <vt:lpstr>Savon</vt:lpstr>
      <vt:lpstr>Evento principal</vt:lpstr>
      <vt:lpstr>1_Berlín</vt:lpstr>
      <vt:lpstr>Faceta</vt:lpstr>
      <vt:lpstr>Orgánico</vt:lpstr>
      <vt:lpstr>Radiación ionizante </vt:lpstr>
      <vt:lpstr>Introducción </vt:lpstr>
      <vt:lpstr>Presentación de PowerPoint</vt:lpstr>
      <vt:lpstr>¿POR QUÉ EL TALLER DE LABORTATORIO?</vt:lpstr>
      <vt:lpstr>CONCLUSION  </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Radiación ionizante</dc:title>
  <dc:creator>capacitacion@tlaxcala.conalep.edu.mx</dc:creator>
  <cp:lastModifiedBy>Aldo</cp:lastModifiedBy>
  <cp:revision>5</cp:revision>
  <dcterms:created xsi:type="dcterms:W3CDTF">2015-12-09T18:11:26Z</dcterms:created>
  <dcterms:modified xsi:type="dcterms:W3CDTF">2015-12-09T22:43:08Z</dcterms:modified>
</cp:coreProperties>
</file>